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 id="2147483660" r:id="rId2"/>
  </p:sldMasterIdLst>
  <p:notesMasterIdLst>
    <p:notesMasterId r:id="rId13"/>
  </p:notesMasterIdLst>
  <p:sldIdLst>
    <p:sldId id="256" r:id="rId3"/>
    <p:sldId id="257" r:id="rId4"/>
    <p:sldId id="269" r:id="rId5"/>
    <p:sldId id="258" r:id="rId6"/>
    <p:sldId id="270" r:id="rId7"/>
    <p:sldId id="271" r:id="rId8"/>
    <p:sldId id="274" r:id="rId9"/>
    <p:sldId id="272" r:id="rId10"/>
    <p:sldId id="273" r:id="rId11"/>
    <p:sldId id="260"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Open Sans Light" panose="020B0306030504020204" pitchFamily="34" charset="0"/>
      <p:regular r:id="rId18"/>
      <p:italic r:id="rId19"/>
    </p:embeddedFont>
    <p:embeddedFont>
      <p:font typeface="Poppins" panose="00000500000000000000" pitchFamily="2" charset="0"/>
      <p:regular r:id="rId20"/>
      <p:bold r:id="rId21"/>
      <p:italic r:id="rId22"/>
      <p:boldItalic r:id="rId23"/>
    </p:embeddedFont>
    <p:embeddedFont>
      <p:font typeface="Poppins ExtraLight" panose="00000300000000000000" pitchFamily="2" charset="0"/>
      <p:regular r:id="rId24"/>
      <p:italic r:id="rId25"/>
    </p:embeddedFont>
    <p:embeddedFont>
      <p:font typeface="Poppins Light" panose="00000400000000000000" pitchFamily="2" charset="0"/>
      <p:regular r:id="rId26"/>
      <p: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165" autoAdjust="0"/>
  </p:normalViewPr>
  <p:slideViewPr>
    <p:cSldViewPr snapToGrid="0">
      <p:cViewPr varScale="1">
        <p:scale>
          <a:sx n="107" d="100"/>
          <a:sy n="107" d="100"/>
        </p:scale>
        <p:origin x="7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1.xml"/><Relationship Id="rId21" Type="http://schemas.openxmlformats.org/officeDocument/2006/relationships/font" Target="fonts/font8.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1.fntdata"/><Relationship Id="rId5" Type="http://schemas.openxmlformats.org/officeDocument/2006/relationships/slide" Target="slides/slide3.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noAutofit/>
          </a:bodyPr>
          <a:lstStyle>
            <a:lvl1pPr marL="0" marR="0" lvl="0" indent="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e9271e79f6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e9271e79f6_0_1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e9271e79f6_0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e9271e79f6_0_5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66283aa0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66283aa07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4c4788987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4c47889879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4c4788987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4c47889879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4c4788987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4c47889879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4c4788987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4c47889879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4c4788987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4c47889879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113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4c4788987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4c47889879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4c4788987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4c47889879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rotWithShape="1">
          <a:blip r:embed="rId2"/>
          <a:stretch>
            <a:fillRect/>
          </a:stretch>
        </a:blipFill>
        <a:effectLst/>
      </p:bgPr>
    </p:bg>
    <p:spTree>
      <p:nvGrpSpPr>
        <p:cNvPr id="1" name="Shape 14"/>
        <p:cNvGrpSpPr/>
        <p:nvPr/>
      </p:nvGrpSpPr>
      <p:grpSpPr>
        <a:xfrm>
          <a:off x="0" y="0"/>
          <a:ext cx="0" cy="0"/>
          <a:chOff x="0" y="0"/>
          <a:chExt cx="0" cy="0"/>
        </a:xfrm>
      </p:grpSpPr>
      <p:sp>
        <p:nvSpPr>
          <p:cNvPr id="15" name="Google Shape;15;p2"/>
          <p:cNvSpPr txBox="1">
            <a:spLocks noGrp="1"/>
          </p:cNvSpPr>
          <p:nvPr>
            <p:ph type="ctrTitle"/>
          </p:nvPr>
        </p:nvSpPr>
        <p:spPr>
          <a:xfrm>
            <a:off x="228600" y="4076700"/>
            <a:ext cx="8610600" cy="40005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lt1"/>
              </a:buClr>
              <a:buSzPts val="1400"/>
              <a:buFont typeface="Calibri" panose="020F0502020204030204"/>
              <a:buNone/>
              <a:defRPr sz="3600" b="1"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6" name="Google Shape;16;p2"/>
          <p:cNvSpPr txBox="1">
            <a:spLocks noGrp="1"/>
          </p:cNvSpPr>
          <p:nvPr>
            <p:ph type="subTitle" idx="1"/>
          </p:nvPr>
        </p:nvSpPr>
        <p:spPr>
          <a:xfrm>
            <a:off x="457200" y="4591050"/>
            <a:ext cx="8153400" cy="342900"/>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ctr" anchorCtr="0">
            <a:noAutofit/>
          </a:bodyPr>
          <a:lstStyle>
            <a:lvl1pPr marL="0" marR="0" lvl="0" indent="0" algn="ctr" rtl="0">
              <a:spcBef>
                <a:spcPts val="0"/>
              </a:spcBef>
              <a:spcAft>
                <a:spcPts val="0"/>
              </a:spcAft>
              <a:buClr>
                <a:srgbClr val="F6D700"/>
              </a:buClr>
              <a:buSzPts val="3200"/>
              <a:buFont typeface="Arial" panose="020B0604020202020204"/>
              <a:buNone/>
              <a:defRPr sz="2800" b="0" i="0" u="none" strike="noStrike" cap="none">
                <a:solidFill>
                  <a:srgbClr val="F6D700"/>
                </a:solidFill>
                <a:latin typeface="Calibri" panose="020F0502020204030204"/>
                <a:ea typeface="Calibri" panose="020F0502020204030204"/>
                <a:cs typeface="Calibri" panose="020F0502020204030204"/>
                <a:sym typeface="Calibri" panose="020F0502020204030204"/>
              </a:defRPr>
            </a:lvl1pPr>
            <a:lvl2pPr marL="457200" marR="0" lvl="1" indent="0" algn="ctr" rtl="0">
              <a:spcBef>
                <a:spcPts val="560"/>
              </a:spcBef>
              <a:spcAft>
                <a:spcPts val="0"/>
              </a:spcAft>
              <a:buClr>
                <a:srgbClr val="888888"/>
              </a:buClr>
              <a:buSzPts val="2800"/>
              <a:buFont typeface="Courier New" panose="02070309020205020404"/>
              <a:buNone/>
              <a:defRPr sz="2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914400" marR="0" lvl="2" indent="0" algn="ctr" rtl="0">
              <a:spcBef>
                <a:spcPts val="480"/>
              </a:spcBef>
              <a:spcAft>
                <a:spcPts val="0"/>
              </a:spcAft>
              <a:buClr>
                <a:srgbClr val="888888"/>
              </a:buClr>
              <a:buSzPts val="2400"/>
              <a:buFont typeface="Noto Sans Symbols"/>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371600" marR="0" lvl="3" indent="0" algn="ctr" rtl="0">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1828800" marR="0" lvl="4" indent="0" algn="ctr" rtl="0">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286000" marR="0" lvl="5" indent="0" algn="ctr" rtl="0">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2743200" marR="0" lvl="6" indent="0" algn="ctr" rtl="0">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200400" marR="0" lvl="7" indent="0" algn="ctr" rtl="0">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3657600" marR="0" lvl="8" indent="0" algn="ctr" rtl="0">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1524000" y="77470"/>
            <a:ext cx="7467600" cy="457200"/>
          </a:xfrm>
          <a:prstGeom prst="rect">
            <a:avLst/>
          </a:prstGeom>
          <a:noFill/>
          <a:ln>
            <a:noFill/>
          </a:ln>
        </p:spPr>
        <p:txBody>
          <a:bodyPr spcFirstLastPara="1" wrap="square" lIns="91425" tIns="91425" rIns="91425" bIns="91425" anchor="ctr" anchorCtr="0">
            <a:noAutofit/>
          </a:bodyPr>
          <a:lstStyle>
            <a:lvl1pPr marL="0" marR="0" lvl="0" indent="0" algn="r" rtl="0">
              <a:spcBef>
                <a:spcPts val="0"/>
              </a:spcBef>
              <a:spcAft>
                <a:spcPts val="0"/>
              </a:spcAft>
              <a:buClr>
                <a:schemeClr val="lt1"/>
              </a:buClr>
              <a:buSzPts val="1400"/>
              <a:buFont typeface="Calibri" panose="020F0502020204030204"/>
              <a:buNone/>
              <a:defRPr sz="36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0" name="Google Shape;70;p11"/>
          <p:cNvSpPr txBox="1">
            <a:spLocks noGrp="1"/>
          </p:cNvSpPr>
          <p:nvPr>
            <p:ph type="body" idx="1"/>
          </p:nvPr>
        </p:nvSpPr>
        <p:spPr>
          <a:xfrm rot="5400000">
            <a:off x="2575561" y="-1786890"/>
            <a:ext cx="3962399" cy="8869680"/>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431800" algn="l" rtl="0">
              <a:spcBef>
                <a:spcPts val="640"/>
              </a:spcBef>
              <a:spcAft>
                <a:spcPts val="0"/>
              </a:spcAft>
              <a:buClr>
                <a:srgbClr val="595959"/>
              </a:buClr>
              <a:buSzPts val="3200"/>
              <a:buFont typeface="Arial" panose="020B0604020202020204"/>
              <a:buChar char="•"/>
              <a:defRPr sz="32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rgbClr val="595959"/>
              </a:buClr>
              <a:buSzPts val="2800"/>
              <a:buFont typeface="Courier New" panose="02070309020205020404"/>
              <a:buChar char="o"/>
              <a:defRPr sz="2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rgbClr val="595959"/>
              </a:buClr>
              <a:buSzPts val="2400"/>
              <a:buFont typeface="Noto Sans Symbols"/>
              <a:buChar char="▪"/>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1" name="Google Shape;71;p11"/>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1"/>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3" name="Google Shape;73;p11"/>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5998963" y="1601987"/>
            <a:ext cx="3927874" cy="2057400"/>
          </a:xfrm>
          <a:prstGeom prst="rect">
            <a:avLst/>
          </a:prstGeom>
          <a:noFill/>
          <a:ln>
            <a:noFill/>
          </a:ln>
        </p:spPr>
        <p:txBody>
          <a:bodyPr spcFirstLastPara="1" wrap="square" lIns="91425" tIns="91425" rIns="91425" bIns="91425" anchor="ctr" anchorCtr="0">
            <a:noAutofit/>
          </a:bodyPr>
          <a:lstStyle>
            <a:lvl1pPr marL="0" marR="0" lvl="0" indent="0" algn="r" rtl="0">
              <a:spcBef>
                <a:spcPts val="0"/>
              </a:spcBef>
              <a:spcAft>
                <a:spcPts val="0"/>
              </a:spcAft>
              <a:buClr>
                <a:srgbClr val="20ACD3"/>
              </a:buClr>
              <a:buSzPts val="1400"/>
              <a:buFont typeface="Calibri" panose="020F0502020204030204"/>
              <a:buNone/>
              <a:defRPr sz="3600" b="0" i="0" u="none" strike="noStrike" cap="none">
                <a:solidFill>
                  <a:srgbClr val="20ACD3"/>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6" name="Google Shape;76;p12"/>
          <p:cNvSpPr txBox="1">
            <a:spLocks noGrp="1"/>
          </p:cNvSpPr>
          <p:nvPr>
            <p:ph type="body" idx="1"/>
          </p:nvPr>
        </p:nvSpPr>
        <p:spPr>
          <a:xfrm rot="5400000">
            <a:off x="1503163" y="-684013"/>
            <a:ext cx="3927874" cy="6629400"/>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431800" algn="l" rtl="0">
              <a:spcBef>
                <a:spcPts val="640"/>
              </a:spcBef>
              <a:spcAft>
                <a:spcPts val="0"/>
              </a:spcAft>
              <a:buClr>
                <a:srgbClr val="595959"/>
              </a:buClr>
              <a:buSzPts val="3200"/>
              <a:buFont typeface="Arial" panose="020B0604020202020204"/>
              <a:buChar char="•"/>
              <a:defRPr sz="32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rgbClr val="595959"/>
              </a:buClr>
              <a:buSzPts val="2800"/>
              <a:buFont typeface="Courier New" panose="02070309020205020404"/>
              <a:buChar char="o"/>
              <a:defRPr sz="2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rgbClr val="595959"/>
              </a:buClr>
              <a:buSzPts val="2400"/>
              <a:buFont typeface="Noto Sans Symbols"/>
              <a:buChar char="▪"/>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7" name="Google Shape;77;p12"/>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2"/>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9" name="Google Shape;79;p12"/>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4"/>
        <p:cNvGrpSpPr/>
        <p:nvPr/>
      </p:nvGrpSpPr>
      <p:grpSpPr>
        <a:xfrm>
          <a:off x="0" y="0"/>
          <a:ext cx="0" cy="0"/>
          <a:chOff x="0" y="0"/>
          <a:chExt cx="0" cy="0"/>
        </a:xfrm>
      </p:grpSpPr>
      <p:sp>
        <p:nvSpPr>
          <p:cNvPr id="85" name="Google Shape;8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pic>
        <p:nvPicPr>
          <p:cNvPr id="86" name="Google Shape;86;p14"/>
          <p:cNvPicPr preferRelativeResize="0"/>
          <p:nvPr/>
        </p:nvPicPr>
        <p:blipFill>
          <a:blip r:embed="rId2"/>
          <a:stretch>
            <a:fillRect/>
          </a:stretch>
        </p:blipFill>
        <p:spPr>
          <a:xfrm>
            <a:off x="0" y="0"/>
            <a:ext cx="9144003" cy="5143501"/>
          </a:xfrm>
          <a:prstGeom prst="rect">
            <a:avLst/>
          </a:prstGeom>
          <a:noFill/>
          <a:ln>
            <a:noFill/>
          </a:ln>
        </p:spPr>
      </p:pic>
      <p:sp>
        <p:nvSpPr>
          <p:cNvPr id="87" name="Google Shape;87;p14"/>
          <p:cNvSpPr txBox="1">
            <a:spLocks noGrp="1"/>
          </p:cNvSpPr>
          <p:nvPr>
            <p:ph type="title"/>
          </p:nvPr>
        </p:nvSpPr>
        <p:spPr>
          <a:xfrm>
            <a:off x="2204875" y="2538100"/>
            <a:ext cx="5381700" cy="8184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2800"/>
              <a:buNone/>
              <a:defRPr/>
            </a:lvl1pPr>
            <a:lvl2pPr lvl="1"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2pPr>
            <a:lvl3pPr lvl="2"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3pPr>
            <a:lvl4pPr lvl="3"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4pPr>
            <a:lvl5pPr lvl="4"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5pPr>
            <a:lvl6pPr lvl="5"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6pPr>
            <a:lvl7pPr lvl="6"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7pPr>
            <a:lvl8pPr lvl="7"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8pPr>
            <a:lvl9pPr lvl="8"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9pPr>
          </a:lstStyle>
          <a:p>
            <a:endParaRPr/>
          </a:p>
        </p:txBody>
      </p:sp>
      <p:sp>
        <p:nvSpPr>
          <p:cNvPr id="88" name="Google Shape;88;p14"/>
          <p:cNvSpPr txBox="1">
            <a:spLocks noGrp="1"/>
          </p:cNvSpPr>
          <p:nvPr>
            <p:ph type="subTitle" idx="1"/>
          </p:nvPr>
        </p:nvSpPr>
        <p:spPr>
          <a:xfrm>
            <a:off x="3724025" y="3387863"/>
            <a:ext cx="3833100" cy="3120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800"/>
              <a:buNone/>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9"/>
        <p:cNvGrpSpPr/>
        <p:nvPr/>
      </p:nvGrpSpPr>
      <p:grpSpPr>
        <a:xfrm>
          <a:off x="0" y="0"/>
          <a:ext cx="0" cy="0"/>
          <a:chOff x="0" y="0"/>
          <a:chExt cx="0" cy="0"/>
        </a:xfrm>
      </p:grpSpPr>
      <p:sp>
        <p:nvSpPr>
          <p:cNvPr id="90" name="Google Shape;9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pic>
        <p:nvPicPr>
          <p:cNvPr id="91" name="Google Shape;91;p15"/>
          <p:cNvPicPr preferRelativeResize="0"/>
          <p:nvPr/>
        </p:nvPicPr>
        <p:blipFill>
          <a:blip r:embed="rId2"/>
          <a:stretch>
            <a:fillRect/>
          </a:stretch>
        </p:blipFill>
        <p:spPr>
          <a:xfrm>
            <a:off x="0" y="0"/>
            <a:ext cx="9144000" cy="5143500"/>
          </a:xfrm>
          <a:prstGeom prst="rect">
            <a:avLst/>
          </a:prstGeom>
          <a:noFill/>
          <a:ln>
            <a:noFill/>
          </a:ln>
        </p:spPr>
      </p:pic>
      <p:pic>
        <p:nvPicPr>
          <p:cNvPr id="92" name="Google Shape;92;p15"/>
          <p:cNvPicPr preferRelativeResize="0"/>
          <p:nvPr/>
        </p:nvPicPr>
        <p:blipFill>
          <a:blip r:embed="rId3"/>
          <a:stretch>
            <a:fillRect/>
          </a:stretch>
        </p:blipFill>
        <p:spPr>
          <a:xfrm flipH="1">
            <a:off x="0" y="0"/>
            <a:ext cx="9144003" cy="5143501"/>
          </a:xfrm>
          <a:prstGeom prst="rect">
            <a:avLst/>
          </a:prstGeom>
          <a:noFill/>
          <a:ln>
            <a:noFill/>
          </a:ln>
        </p:spPr>
      </p:pic>
      <p:sp>
        <p:nvSpPr>
          <p:cNvPr id="93" name="Google Shape;93;p15"/>
          <p:cNvSpPr txBox="1">
            <a:spLocks noGrp="1"/>
          </p:cNvSpPr>
          <p:nvPr>
            <p:ph type="title"/>
          </p:nvPr>
        </p:nvSpPr>
        <p:spPr>
          <a:xfrm>
            <a:off x="81150" y="2023800"/>
            <a:ext cx="4070700" cy="10959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00ADFF"/>
              </a:buClr>
              <a:buSzPts val="2800"/>
              <a:buFont typeface="Poppins Light" panose="00000400000000000000"/>
              <a:buNone/>
              <a:defRPr>
                <a:solidFill>
                  <a:srgbClr val="00ADFF"/>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2pPr>
            <a:lvl3pPr lvl="2"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3pPr>
            <a:lvl4pPr lvl="3"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4pPr>
            <a:lvl5pPr lvl="4"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5pPr>
            <a:lvl6pPr lvl="5"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6pPr>
            <a:lvl7pPr lvl="6"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7pPr>
            <a:lvl8pPr lvl="7"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8pPr>
            <a:lvl9pPr lvl="8"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9pPr>
          </a:lstStyle>
          <a:p>
            <a:endParaRPr/>
          </a:p>
        </p:txBody>
      </p:sp>
      <p:sp>
        <p:nvSpPr>
          <p:cNvPr id="94" name="Google Shape;94;p15"/>
          <p:cNvSpPr txBox="1">
            <a:spLocks noGrp="1"/>
          </p:cNvSpPr>
          <p:nvPr>
            <p:ph type="subTitle" idx="1"/>
          </p:nvPr>
        </p:nvSpPr>
        <p:spPr>
          <a:xfrm>
            <a:off x="106000" y="3096550"/>
            <a:ext cx="3960000" cy="3480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999999"/>
              </a:buClr>
              <a:buSzPts val="1800"/>
              <a:buFont typeface="Poppins Light" panose="00000400000000000000"/>
              <a:buNone/>
              <a:defRPr>
                <a:solidFill>
                  <a:srgbClr val="999999"/>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5"/>
        <p:cNvGrpSpPr/>
        <p:nvPr/>
      </p:nvGrpSpPr>
      <p:grpSpPr>
        <a:xfrm>
          <a:off x="0" y="0"/>
          <a:ext cx="0" cy="0"/>
          <a:chOff x="0" y="0"/>
          <a:chExt cx="0" cy="0"/>
        </a:xfrm>
      </p:grpSpPr>
      <p:sp>
        <p:nvSpPr>
          <p:cNvPr id="96" name="Google Shape;96;p16"/>
          <p:cNvSpPr txBox="1">
            <a:spLocks noGrp="1"/>
          </p:cNvSpPr>
          <p:nvPr>
            <p:ph type="body" idx="1"/>
          </p:nvPr>
        </p:nvSpPr>
        <p:spPr>
          <a:xfrm>
            <a:off x="113350" y="913100"/>
            <a:ext cx="8875500" cy="38628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Clr>
                <a:srgbClr val="FFA420"/>
              </a:buClr>
              <a:buSzPts val="1800"/>
              <a:buFont typeface="Open Sans Light"/>
              <a:buChar char="●"/>
              <a:defRPr>
                <a:latin typeface="Open Sans Light"/>
                <a:ea typeface="Open Sans Light"/>
                <a:cs typeface="Open Sans Light"/>
                <a:sym typeface="Open Sans Light"/>
              </a:defRPr>
            </a:lvl1pPr>
            <a:lvl2pPr marL="914400" lvl="1" indent="-317500" rtl="0">
              <a:spcBef>
                <a:spcPts val="0"/>
              </a:spcBef>
              <a:spcAft>
                <a:spcPts val="0"/>
              </a:spcAft>
              <a:buClr>
                <a:srgbClr val="FFA420"/>
              </a:buClr>
              <a:buSzPts val="1400"/>
              <a:buFont typeface="Open Sans Light"/>
              <a:buChar char="○"/>
              <a:defRPr>
                <a:latin typeface="Open Sans Light"/>
                <a:ea typeface="Open Sans Light"/>
                <a:cs typeface="Open Sans Light"/>
                <a:sym typeface="Open Sans Light"/>
              </a:defRPr>
            </a:lvl2pPr>
            <a:lvl3pPr marL="1371600" lvl="2" indent="-317500" rtl="0">
              <a:spcBef>
                <a:spcPts val="0"/>
              </a:spcBef>
              <a:spcAft>
                <a:spcPts val="0"/>
              </a:spcAft>
              <a:buClr>
                <a:srgbClr val="FFA420"/>
              </a:buClr>
              <a:buSzPts val="1400"/>
              <a:buFont typeface="Open Sans Light"/>
              <a:buChar char="■"/>
              <a:defRPr>
                <a:latin typeface="Open Sans Light"/>
                <a:ea typeface="Open Sans Light"/>
                <a:cs typeface="Open Sans Light"/>
                <a:sym typeface="Open Sans Light"/>
              </a:defRPr>
            </a:lvl3pPr>
            <a:lvl4pPr marL="1828800" lvl="3" indent="-317500" rtl="0">
              <a:spcBef>
                <a:spcPts val="0"/>
              </a:spcBef>
              <a:spcAft>
                <a:spcPts val="0"/>
              </a:spcAft>
              <a:buClr>
                <a:srgbClr val="FFA420"/>
              </a:buClr>
              <a:buSzPts val="1400"/>
              <a:buFont typeface="Open Sans Light"/>
              <a:buChar char="●"/>
              <a:defRPr>
                <a:latin typeface="Open Sans Light"/>
                <a:ea typeface="Open Sans Light"/>
                <a:cs typeface="Open Sans Light"/>
                <a:sym typeface="Open Sans Light"/>
              </a:defRPr>
            </a:lvl4pPr>
            <a:lvl5pPr marL="2286000" lvl="4" indent="-317500" rtl="0">
              <a:spcBef>
                <a:spcPts val="0"/>
              </a:spcBef>
              <a:spcAft>
                <a:spcPts val="0"/>
              </a:spcAft>
              <a:buClr>
                <a:srgbClr val="FFA420"/>
              </a:buClr>
              <a:buSzPts val="1400"/>
              <a:buFont typeface="Open Sans Light"/>
              <a:buChar char="○"/>
              <a:defRPr>
                <a:latin typeface="Open Sans Light"/>
                <a:ea typeface="Open Sans Light"/>
                <a:cs typeface="Open Sans Light"/>
                <a:sym typeface="Open Sans Light"/>
              </a:defRPr>
            </a:lvl5pPr>
            <a:lvl6pPr marL="2743200" lvl="5" indent="-317500" rtl="0">
              <a:spcBef>
                <a:spcPts val="0"/>
              </a:spcBef>
              <a:spcAft>
                <a:spcPts val="0"/>
              </a:spcAft>
              <a:buClr>
                <a:srgbClr val="FFA420"/>
              </a:buClr>
              <a:buSzPts val="1400"/>
              <a:buFont typeface="Open Sans Light"/>
              <a:buChar char="■"/>
              <a:defRPr>
                <a:latin typeface="Open Sans Light"/>
                <a:ea typeface="Open Sans Light"/>
                <a:cs typeface="Open Sans Light"/>
                <a:sym typeface="Open Sans Light"/>
              </a:defRPr>
            </a:lvl6pPr>
            <a:lvl7pPr marL="3200400" lvl="6" indent="-317500" rtl="0">
              <a:spcBef>
                <a:spcPts val="0"/>
              </a:spcBef>
              <a:spcAft>
                <a:spcPts val="0"/>
              </a:spcAft>
              <a:buClr>
                <a:srgbClr val="FFA420"/>
              </a:buClr>
              <a:buSzPts val="1400"/>
              <a:buFont typeface="Open Sans Light"/>
              <a:buChar char="●"/>
              <a:defRPr>
                <a:latin typeface="Open Sans Light"/>
                <a:ea typeface="Open Sans Light"/>
                <a:cs typeface="Open Sans Light"/>
                <a:sym typeface="Open Sans Light"/>
              </a:defRPr>
            </a:lvl7pPr>
            <a:lvl8pPr marL="3657600" lvl="7" indent="-317500" rtl="0">
              <a:spcBef>
                <a:spcPts val="0"/>
              </a:spcBef>
              <a:spcAft>
                <a:spcPts val="0"/>
              </a:spcAft>
              <a:buClr>
                <a:srgbClr val="FFA420"/>
              </a:buClr>
              <a:buSzPts val="1400"/>
              <a:buFont typeface="Open Sans Light"/>
              <a:buChar char="○"/>
              <a:defRPr>
                <a:latin typeface="Open Sans Light"/>
                <a:ea typeface="Open Sans Light"/>
                <a:cs typeface="Open Sans Light"/>
                <a:sym typeface="Open Sans Light"/>
              </a:defRPr>
            </a:lvl8pPr>
            <a:lvl9pPr marL="4114800" lvl="8" indent="-317500" rtl="0">
              <a:spcBef>
                <a:spcPts val="0"/>
              </a:spcBef>
              <a:spcAft>
                <a:spcPts val="0"/>
              </a:spcAft>
              <a:buClr>
                <a:srgbClr val="FFA420"/>
              </a:buClr>
              <a:buSzPts val="1400"/>
              <a:buFont typeface="Open Sans Light"/>
              <a:buChar char="■"/>
              <a:defRPr>
                <a:latin typeface="Open Sans Light"/>
                <a:ea typeface="Open Sans Light"/>
                <a:cs typeface="Open Sans Light"/>
                <a:sym typeface="Open Sans Light"/>
              </a:defRPr>
            </a:lvl9pPr>
          </a:lstStyle>
          <a:p>
            <a:endParaRPr/>
          </a:p>
        </p:txBody>
      </p:sp>
      <p:sp>
        <p:nvSpPr>
          <p:cNvPr id="97" name="Google Shape;9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pic>
        <p:nvPicPr>
          <p:cNvPr id="98" name="Google Shape;98;p16"/>
          <p:cNvPicPr preferRelativeResize="0"/>
          <p:nvPr/>
        </p:nvPicPr>
        <p:blipFill>
          <a:blip r:embed="rId2"/>
          <a:stretch>
            <a:fillRect/>
          </a:stretch>
        </p:blipFill>
        <p:spPr>
          <a:xfrm>
            <a:off x="0" y="0"/>
            <a:ext cx="9144000" cy="535780"/>
          </a:xfrm>
          <a:prstGeom prst="rect">
            <a:avLst/>
          </a:prstGeom>
          <a:noFill/>
          <a:ln>
            <a:noFill/>
          </a:ln>
        </p:spPr>
      </p:pic>
      <p:sp>
        <p:nvSpPr>
          <p:cNvPr id="99" name="Google Shape;99;p16"/>
          <p:cNvSpPr txBox="1">
            <a:spLocks noGrp="1"/>
          </p:cNvSpPr>
          <p:nvPr>
            <p:ph type="title"/>
          </p:nvPr>
        </p:nvSpPr>
        <p:spPr>
          <a:xfrm>
            <a:off x="0" y="-18450"/>
            <a:ext cx="8137500" cy="5358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89CA"/>
              </a:buClr>
              <a:buSzPts val="2200"/>
              <a:buFont typeface="Poppins Light" panose="00000400000000000000"/>
              <a:buNone/>
              <a:defRPr sz="2200">
                <a:solidFill>
                  <a:srgbClr val="0089CA"/>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2pPr>
            <a:lvl3pPr lvl="2"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3pPr>
            <a:lvl4pPr lvl="3"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4pPr>
            <a:lvl5pPr lvl="4"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5pPr>
            <a:lvl6pPr lvl="5"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6pPr>
            <a:lvl7pPr lvl="6"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7pPr>
            <a:lvl8pPr lvl="7"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8pPr>
            <a:lvl9pPr lvl="8"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9pPr>
          </a:lstStyle>
          <a:p>
            <a:endParaRPr/>
          </a:p>
        </p:txBody>
      </p:sp>
      <p:sp>
        <p:nvSpPr>
          <p:cNvPr id="100" name="Google Shape;100;p16"/>
          <p:cNvSpPr txBox="1">
            <a:spLocks noGrp="1"/>
          </p:cNvSpPr>
          <p:nvPr>
            <p:ph type="subTitle" idx="2"/>
          </p:nvPr>
        </p:nvSpPr>
        <p:spPr>
          <a:xfrm>
            <a:off x="136250" y="554250"/>
            <a:ext cx="5002200" cy="3480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999999"/>
              </a:buClr>
              <a:buSzPts val="1800"/>
              <a:buFont typeface="Poppins Light" panose="00000400000000000000"/>
              <a:buNone/>
              <a:defRPr>
                <a:solidFill>
                  <a:srgbClr val="999999"/>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1"/>
        <p:cNvGrpSpPr/>
        <p:nvPr/>
      </p:nvGrpSpPr>
      <p:grpSpPr>
        <a:xfrm>
          <a:off x="0" y="0"/>
          <a:ext cx="0" cy="0"/>
          <a:chOff x="0" y="0"/>
          <a:chExt cx="0" cy="0"/>
        </a:xfrm>
      </p:grpSpPr>
      <p:sp>
        <p:nvSpPr>
          <p:cNvPr id="102" name="Google Shape;102;p17"/>
          <p:cNvSpPr txBox="1">
            <a:spLocks noGrp="1"/>
          </p:cNvSpPr>
          <p:nvPr>
            <p:ph type="body" idx="1"/>
          </p:nvPr>
        </p:nvSpPr>
        <p:spPr>
          <a:xfrm>
            <a:off x="311700" y="965900"/>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Clr>
                <a:srgbClr val="FFA420"/>
              </a:buClr>
              <a:buSzPts val="1400"/>
              <a:buChar char="●"/>
              <a:defRPr sz="1400"/>
            </a:lvl1pPr>
            <a:lvl2pPr marL="914400" lvl="1" indent="-304800" rtl="0">
              <a:spcBef>
                <a:spcPts val="0"/>
              </a:spcBef>
              <a:spcAft>
                <a:spcPts val="0"/>
              </a:spcAft>
              <a:buClr>
                <a:srgbClr val="FFA420"/>
              </a:buClr>
              <a:buSzPts val="1200"/>
              <a:buChar char="○"/>
              <a:defRPr sz="1200"/>
            </a:lvl2pPr>
            <a:lvl3pPr marL="1371600" lvl="2" indent="-304800" rtl="0">
              <a:spcBef>
                <a:spcPts val="0"/>
              </a:spcBef>
              <a:spcAft>
                <a:spcPts val="0"/>
              </a:spcAft>
              <a:buClr>
                <a:srgbClr val="FFA420"/>
              </a:buClr>
              <a:buSzPts val="1200"/>
              <a:buChar char="■"/>
              <a:defRPr sz="1200"/>
            </a:lvl3pPr>
            <a:lvl4pPr marL="1828800" lvl="3" indent="-304800" rtl="0">
              <a:spcBef>
                <a:spcPts val="0"/>
              </a:spcBef>
              <a:spcAft>
                <a:spcPts val="0"/>
              </a:spcAft>
              <a:buClr>
                <a:srgbClr val="FFA420"/>
              </a:buClr>
              <a:buSzPts val="1200"/>
              <a:buChar char="●"/>
              <a:defRPr sz="1200"/>
            </a:lvl4pPr>
            <a:lvl5pPr marL="2286000" lvl="4" indent="-304800" rtl="0">
              <a:spcBef>
                <a:spcPts val="0"/>
              </a:spcBef>
              <a:spcAft>
                <a:spcPts val="0"/>
              </a:spcAft>
              <a:buClr>
                <a:srgbClr val="FFA420"/>
              </a:buClr>
              <a:buSzPts val="1200"/>
              <a:buChar char="○"/>
              <a:defRPr sz="1200"/>
            </a:lvl5pPr>
            <a:lvl6pPr marL="2743200" lvl="5" indent="-304800" rtl="0">
              <a:spcBef>
                <a:spcPts val="0"/>
              </a:spcBef>
              <a:spcAft>
                <a:spcPts val="0"/>
              </a:spcAft>
              <a:buClr>
                <a:srgbClr val="FFA420"/>
              </a:buClr>
              <a:buSzPts val="1200"/>
              <a:buChar char="■"/>
              <a:defRPr sz="1200"/>
            </a:lvl6pPr>
            <a:lvl7pPr marL="3200400" lvl="6" indent="-304800" rtl="0">
              <a:spcBef>
                <a:spcPts val="0"/>
              </a:spcBef>
              <a:spcAft>
                <a:spcPts val="0"/>
              </a:spcAft>
              <a:buClr>
                <a:srgbClr val="FFA420"/>
              </a:buClr>
              <a:buSzPts val="1200"/>
              <a:buChar char="●"/>
              <a:defRPr sz="1200"/>
            </a:lvl7pPr>
            <a:lvl8pPr marL="3657600" lvl="7" indent="-304800" rtl="0">
              <a:spcBef>
                <a:spcPts val="0"/>
              </a:spcBef>
              <a:spcAft>
                <a:spcPts val="0"/>
              </a:spcAft>
              <a:buClr>
                <a:srgbClr val="FFA420"/>
              </a:buClr>
              <a:buSzPts val="1200"/>
              <a:buChar char="○"/>
              <a:defRPr sz="1200"/>
            </a:lvl8pPr>
            <a:lvl9pPr marL="4114800" lvl="8" indent="-304800" rtl="0">
              <a:spcBef>
                <a:spcPts val="0"/>
              </a:spcBef>
              <a:spcAft>
                <a:spcPts val="0"/>
              </a:spcAft>
              <a:buClr>
                <a:srgbClr val="FFA420"/>
              </a:buClr>
              <a:buSzPts val="1200"/>
              <a:buChar char="■"/>
              <a:defRPr sz="1200"/>
            </a:lvl9pPr>
          </a:lstStyle>
          <a:p>
            <a:endParaRPr/>
          </a:p>
        </p:txBody>
      </p:sp>
      <p:sp>
        <p:nvSpPr>
          <p:cNvPr id="103" name="Google Shape;103;p17"/>
          <p:cNvSpPr txBox="1">
            <a:spLocks noGrp="1"/>
          </p:cNvSpPr>
          <p:nvPr>
            <p:ph type="body" idx="2"/>
          </p:nvPr>
        </p:nvSpPr>
        <p:spPr>
          <a:xfrm>
            <a:off x="4832400" y="965900"/>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Clr>
                <a:srgbClr val="EA4E38"/>
              </a:buClr>
              <a:buSzPts val="1400"/>
              <a:buChar char="●"/>
              <a:defRPr sz="1400"/>
            </a:lvl1pPr>
            <a:lvl2pPr marL="914400" lvl="1" indent="-304800" rtl="0">
              <a:spcBef>
                <a:spcPts val="0"/>
              </a:spcBef>
              <a:spcAft>
                <a:spcPts val="0"/>
              </a:spcAft>
              <a:buClr>
                <a:srgbClr val="EA4E38"/>
              </a:buClr>
              <a:buSzPts val="1200"/>
              <a:buChar char="○"/>
              <a:defRPr sz="1200"/>
            </a:lvl2pPr>
            <a:lvl3pPr marL="1371600" lvl="2" indent="-304800" rtl="0">
              <a:spcBef>
                <a:spcPts val="0"/>
              </a:spcBef>
              <a:spcAft>
                <a:spcPts val="0"/>
              </a:spcAft>
              <a:buClr>
                <a:srgbClr val="EA4E38"/>
              </a:buClr>
              <a:buSzPts val="1200"/>
              <a:buChar char="■"/>
              <a:defRPr sz="1200"/>
            </a:lvl3pPr>
            <a:lvl4pPr marL="1828800" lvl="3" indent="-304800" rtl="0">
              <a:spcBef>
                <a:spcPts val="0"/>
              </a:spcBef>
              <a:spcAft>
                <a:spcPts val="0"/>
              </a:spcAft>
              <a:buClr>
                <a:srgbClr val="EA4E38"/>
              </a:buClr>
              <a:buSzPts val="1200"/>
              <a:buChar char="●"/>
              <a:defRPr sz="1200"/>
            </a:lvl4pPr>
            <a:lvl5pPr marL="2286000" lvl="4" indent="-304800" rtl="0">
              <a:spcBef>
                <a:spcPts val="0"/>
              </a:spcBef>
              <a:spcAft>
                <a:spcPts val="0"/>
              </a:spcAft>
              <a:buClr>
                <a:srgbClr val="EA4E38"/>
              </a:buClr>
              <a:buSzPts val="1200"/>
              <a:buChar char="○"/>
              <a:defRPr sz="1200"/>
            </a:lvl5pPr>
            <a:lvl6pPr marL="2743200" lvl="5" indent="-304800" rtl="0">
              <a:spcBef>
                <a:spcPts val="0"/>
              </a:spcBef>
              <a:spcAft>
                <a:spcPts val="0"/>
              </a:spcAft>
              <a:buClr>
                <a:srgbClr val="EA4E38"/>
              </a:buClr>
              <a:buSzPts val="1200"/>
              <a:buChar char="■"/>
              <a:defRPr sz="1200"/>
            </a:lvl6pPr>
            <a:lvl7pPr marL="3200400" lvl="6" indent="-304800" rtl="0">
              <a:spcBef>
                <a:spcPts val="0"/>
              </a:spcBef>
              <a:spcAft>
                <a:spcPts val="0"/>
              </a:spcAft>
              <a:buClr>
                <a:srgbClr val="EA4E38"/>
              </a:buClr>
              <a:buSzPts val="1200"/>
              <a:buChar char="●"/>
              <a:defRPr sz="1200"/>
            </a:lvl7pPr>
            <a:lvl8pPr marL="3657600" lvl="7" indent="-304800" rtl="0">
              <a:spcBef>
                <a:spcPts val="0"/>
              </a:spcBef>
              <a:spcAft>
                <a:spcPts val="0"/>
              </a:spcAft>
              <a:buClr>
                <a:srgbClr val="EA4E38"/>
              </a:buClr>
              <a:buSzPts val="1200"/>
              <a:buChar char="○"/>
              <a:defRPr sz="1200"/>
            </a:lvl8pPr>
            <a:lvl9pPr marL="4114800" lvl="8" indent="-304800" rtl="0">
              <a:spcBef>
                <a:spcPts val="0"/>
              </a:spcBef>
              <a:spcAft>
                <a:spcPts val="0"/>
              </a:spcAft>
              <a:buClr>
                <a:srgbClr val="EA4E38"/>
              </a:buClr>
              <a:buSzPts val="1200"/>
              <a:buChar char="■"/>
              <a:defRPr sz="1200"/>
            </a:lvl9pPr>
          </a:lstStyle>
          <a:p>
            <a:endParaRPr/>
          </a:p>
        </p:txBody>
      </p:sp>
      <p:sp>
        <p:nvSpPr>
          <p:cNvPr id="104" name="Google Shape;104;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pic>
        <p:nvPicPr>
          <p:cNvPr id="105" name="Google Shape;105;p17"/>
          <p:cNvPicPr preferRelativeResize="0"/>
          <p:nvPr/>
        </p:nvPicPr>
        <p:blipFill>
          <a:blip r:embed="rId2"/>
          <a:stretch>
            <a:fillRect/>
          </a:stretch>
        </p:blipFill>
        <p:spPr>
          <a:xfrm>
            <a:off x="0" y="0"/>
            <a:ext cx="9144000" cy="535780"/>
          </a:xfrm>
          <a:prstGeom prst="rect">
            <a:avLst/>
          </a:prstGeom>
          <a:noFill/>
          <a:ln>
            <a:noFill/>
          </a:ln>
        </p:spPr>
      </p:pic>
      <p:sp>
        <p:nvSpPr>
          <p:cNvPr id="106" name="Google Shape;106;p17"/>
          <p:cNvSpPr txBox="1">
            <a:spLocks noGrp="1"/>
          </p:cNvSpPr>
          <p:nvPr>
            <p:ph type="title"/>
          </p:nvPr>
        </p:nvSpPr>
        <p:spPr>
          <a:xfrm>
            <a:off x="0" y="-18450"/>
            <a:ext cx="8137500" cy="5358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89CA"/>
              </a:buClr>
              <a:buSzPts val="2200"/>
              <a:buFont typeface="Poppins Light" panose="00000400000000000000"/>
              <a:buNone/>
              <a:defRPr sz="2200">
                <a:solidFill>
                  <a:srgbClr val="0089CA"/>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2pPr>
            <a:lvl3pPr lvl="2"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3pPr>
            <a:lvl4pPr lvl="3"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4pPr>
            <a:lvl5pPr lvl="4"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5pPr>
            <a:lvl6pPr lvl="5"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6pPr>
            <a:lvl7pPr lvl="6"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7pPr>
            <a:lvl8pPr lvl="7"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8pPr>
            <a:lvl9pPr lvl="8"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9pPr>
          </a:lstStyle>
          <a:p>
            <a:endParaRPr/>
          </a:p>
        </p:txBody>
      </p:sp>
      <p:sp>
        <p:nvSpPr>
          <p:cNvPr id="107" name="Google Shape;107;p17"/>
          <p:cNvSpPr txBox="1">
            <a:spLocks noGrp="1"/>
          </p:cNvSpPr>
          <p:nvPr>
            <p:ph type="subTitle" idx="3"/>
          </p:nvPr>
        </p:nvSpPr>
        <p:spPr>
          <a:xfrm>
            <a:off x="136250" y="554250"/>
            <a:ext cx="5002200" cy="3480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999999"/>
              </a:buClr>
              <a:buSzPts val="1800"/>
              <a:buFont typeface="Poppins Light" panose="00000400000000000000"/>
              <a:buNone/>
              <a:defRPr>
                <a:solidFill>
                  <a:srgbClr val="999999"/>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8"/>
        <p:cNvGrpSpPr/>
        <p:nvPr/>
      </p:nvGrpSpPr>
      <p:grpSpPr>
        <a:xfrm>
          <a:off x="0" y="0"/>
          <a:ext cx="0" cy="0"/>
          <a:chOff x="0" y="0"/>
          <a:chExt cx="0" cy="0"/>
        </a:xfrm>
      </p:grpSpPr>
      <p:sp>
        <p:nvSpPr>
          <p:cNvPr id="109" name="Google Shape;109;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pic>
        <p:nvPicPr>
          <p:cNvPr id="110" name="Google Shape;110;p18"/>
          <p:cNvPicPr preferRelativeResize="0"/>
          <p:nvPr/>
        </p:nvPicPr>
        <p:blipFill>
          <a:blip r:embed="rId2"/>
          <a:stretch>
            <a:fillRect/>
          </a:stretch>
        </p:blipFill>
        <p:spPr>
          <a:xfrm>
            <a:off x="0" y="0"/>
            <a:ext cx="9144000" cy="535780"/>
          </a:xfrm>
          <a:prstGeom prst="rect">
            <a:avLst/>
          </a:prstGeom>
          <a:noFill/>
          <a:ln>
            <a:noFill/>
          </a:ln>
        </p:spPr>
      </p:pic>
      <p:sp>
        <p:nvSpPr>
          <p:cNvPr id="111" name="Google Shape;111;p18"/>
          <p:cNvSpPr txBox="1">
            <a:spLocks noGrp="1"/>
          </p:cNvSpPr>
          <p:nvPr>
            <p:ph type="title"/>
          </p:nvPr>
        </p:nvSpPr>
        <p:spPr>
          <a:xfrm>
            <a:off x="0" y="-18450"/>
            <a:ext cx="8137500" cy="5358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89CA"/>
              </a:buClr>
              <a:buSzPts val="2200"/>
              <a:buFont typeface="Poppins Light" panose="00000400000000000000"/>
              <a:buNone/>
              <a:defRPr sz="2200">
                <a:solidFill>
                  <a:srgbClr val="0089CA"/>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2pPr>
            <a:lvl3pPr lvl="2"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3pPr>
            <a:lvl4pPr lvl="3"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4pPr>
            <a:lvl5pPr lvl="4"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5pPr>
            <a:lvl6pPr lvl="5"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6pPr>
            <a:lvl7pPr lvl="6"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7pPr>
            <a:lvl8pPr lvl="7"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8pPr>
            <a:lvl9pPr lvl="8"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2"/>
        <p:cNvGrpSpPr/>
        <p:nvPr/>
      </p:nvGrpSpPr>
      <p:grpSpPr>
        <a:xfrm>
          <a:off x="0" y="0"/>
          <a:ext cx="0" cy="0"/>
          <a:chOff x="0" y="0"/>
          <a:chExt cx="0" cy="0"/>
        </a:xfrm>
      </p:grpSpPr>
      <p:sp>
        <p:nvSpPr>
          <p:cNvPr id="113" name="Google Shape;113;p19"/>
          <p:cNvSpPr txBox="1">
            <a:spLocks noGrp="1"/>
          </p:cNvSpPr>
          <p:nvPr>
            <p:ph type="body" idx="1"/>
          </p:nvPr>
        </p:nvSpPr>
        <p:spPr>
          <a:xfrm>
            <a:off x="311700" y="1389600"/>
            <a:ext cx="42603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pic>
        <p:nvPicPr>
          <p:cNvPr id="115" name="Google Shape;115;p19"/>
          <p:cNvPicPr preferRelativeResize="0"/>
          <p:nvPr/>
        </p:nvPicPr>
        <p:blipFill>
          <a:blip r:embed="rId2"/>
          <a:stretch>
            <a:fillRect/>
          </a:stretch>
        </p:blipFill>
        <p:spPr>
          <a:xfrm>
            <a:off x="0" y="0"/>
            <a:ext cx="9144000" cy="535780"/>
          </a:xfrm>
          <a:prstGeom prst="rect">
            <a:avLst/>
          </a:prstGeom>
          <a:noFill/>
          <a:ln>
            <a:noFill/>
          </a:ln>
        </p:spPr>
      </p:pic>
      <p:sp>
        <p:nvSpPr>
          <p:cNvPr id="116" name="Google Shape;116;p19"/>
          <p:cNvSpPr txBox="1">
            <a:spLocks noGrp="1"/>
          </p:cNvSpPr>
          <p:nvPr>
            <p:ph type="title"/>
          </p:nvPr>
        </p:nvSpPr>
        <p:spPr>
          <a:xfrm>
            <a:off x="0" y="-18450"/>
            <a:ext cx="4572000" cy="572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89CA"/>
              </a:buClr>
              <a:buSzPts val="2100"/>
              <a:buFont typeface="Poppins Light" panose="00000400000000000000"/>
              <a:buNone/>
              <a:defRPr sz="2100">
                <a:solidFill>
                  <a:srgbClr val="0089CA"/>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SzPts val="2900"/>
              <a:buFont typeface="Poppins Light" panose="00000400000000000000"/>
              <a:buNone/>
              <a:defRPr sz="2900">
                <a:latin typeface="Poppins Light" panose="00000400000000000000"/>
                <a:ea typeface="Poppins Light" panose="00000400000000000000"/>
                <a:cs typeface="Poppins Light" panose="00000400000000000000"/>
                <a:sym typeface="Poppins Light" panose="00000400000000000000"/>
              </a:defRPr>
            </a:lvl2pPr>
            <a:lvl3pPr lvl="2" rtl="0">
              <a:spcBef>
                <a:spcPts val="0"/>
              </a:spcBef>
              <a:spcAft>
                <a:spcPts val="0"/>
              </a:spcAft>
              <a:buSzPts val="2900"/>
              <a:buFont typeface="Poppins Light" panose="00000400000000000000"/>
              <a:buNone/>
              <a:defRPr sz="2900">
                <a:latin typeface="Poppins Light" panose="00000400000000000000"/>
                <a:ea typeface="Poppins Light" panose="00000400000000000000"/>
                <a:cs typeface="Poppins Light" panose="00000400000000000000"/>
                <a:sym typeface="Poppins Light" panose="00000400000000000000"/>
              </a:defRPr>
            </a:lvl3pPr>
            <a:lvl4pPr lvl="3" rtl="0">
              <a:spcBef>
                <a:spcPts val="0"/>
              </a:spcBef>
              <a:spcAft>
                <a:spcPts val="0"/>
              </a:spcAft>
              <a:buSzPts val="2900"/>
              <a:buFont typeface="Poppins Light" panose="00000400000000000000"/>
              <a:buNone/>
              <a:defRPr sz="2900">
                <a:latin typeface="Poppins Light" panose="00000400000000000000"/>
                <a:ea typeface="Poppins Light" panose="00000400000000000000"/>
                <a:cs typeface="Poppins Light" panose="00000400000000000000"/>
                <a:sym typeface="Poppins Light" panose="00000400000000000000"/>
              </a:defRPr>
            </a:lvl4pPr>
            <a:lvl5pPr lvl="4" rtl="0">
              <a:spcBef>
                <a:spcPts val="0"/>
              </a:spcBef>
              <a:spcAft>
                <a:spcPts val="0"/>
              </a:spcAft>
              <a:buSzPts val="2900"/>
              <a:buFont typeface="Poppins Light" panose="00000400000000000000"/>
              <a:buNone/>
              <a:defRPr sz="2900">
                <a:latin typeface="Poppins Light" panose="00000400000000000000"/>
                <a:ea typeface="Poppins Light" panose="00000400000000000000"/>
                <a:cs typeface="Poppins Light" panose="00000400000000000000"/>
                <a:sym typeface="Poppins Light" panose="00000400000000000000"/>
              </a:defRPr>
            </a:lvl5pPr>
            <a:lvl6pPr lvl="5" rtl="0">
              <a:spcBef>
                <a:spcPts val="0"/>
              </a:spcBef>
              <a:spcAft>
                <a:spcPts val="0"/>
              </a:spcAft>
              <a:buSzPts val="2900"/>
              <a:buFont typeface="Poppins Light" panose="00000400000000000000"/>
              <a:buNone/>
              <a:defRPr sz="2900">
                <a:latin typeface="Poppins Light" panose="00000400000000000000"/>
                <a:ea typeface="Poppins Light" panose="00000400000000000000"/>
                <a:cs typeface="Poppins Light" panose="00000400000000000000"/>
                <a:sym typeface="Poppins Light" panose="00000400000000000000"/>
              </a:defRPr>
            </a:lvl6pPr>
            <a:lvl7pPr lvl="6" rtl="0">
              <a:spcBef>
                <a:spcPts val="0"/>
              </a:spcBef>
              <a:spcAft>
                <a:spcPts val="0"/>
              </a:spcAft>
              <a:buSzPts val="2900"/>
              <a:buFont typeface="Poppins Light" panose="00000400000000000000"/>
              <a:buNone/>
              <a:defRPr sz="2900">
                <a:latin typeface="Poppins Light" panose="00000400000000000000"/>
                <a:ea typeface="Poppins Light" panose="00000400000000000000"/>
                <a:cs typeface="Poppins Light" panose="00000400000000000000"/>
                <a:sym typeface="Poppins Light" panose="00000400000000000000"/>
              </a:defRPr>
            </a:lvl7pPr>
            <a:lvl8pPr lvl="7" rtl="0">
              <a:spcBef>
                <a:spcPts val="0"/>
              </a:spcBef>
              <a:spcAft>
                <a:spcPts val="0"/>
              </a:spcAft>
              <a:buSzPts val="2900"/>
              <a:buFont typeface="Poppins Light" panose="00000400000000000000"/>
              <a:buNone/>
              <a:defRPr sz="2900">
                <a:latin typeface="Poppins Light" panose="00000400000000000000"/>
                <a:ea typeface="Poppins Light" panose="00000400000000000000"/>
                <a:cs typeface="Poppins Light" panose="00000400000000000000"/>
                <a:sym typeface="Poppins Light" panose="00000400000000000000"/>
              </a:defRPr>
            </a:lvl8pPr>
            <a:lvl9pPr lvl="8" rtl="0">
              <a:spcBef>
                <a:spcPts val="0"/>
              </a:spcBef>
              <a:spcAft>
                <a:spcPts val="0"/>
              </a:spcAft>
              <a:buSzPts val="2900"/>
              <a:buFont typeface="Poppins Light" panose="00000400000000000000"/>
              <a:buNone/>
              <a:defRPr sz="2900">
                <a:latin typeface="Poppins Light" panose="00000400000000000000"/>
                <a:ea typeface="Poppins Light" panose="00000400000000000000"/>
                <a:cs typeface="Poppins Light" panose="00000400000000000000"/>
                <a:sym typeface="Poppins Light" panose="00000400000000000000"/>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pic>
        <p:nvPicPr>
          <p:cNvPr id="118" name="Google Shape;118;p20"/>
          <p:cNvPicPr preferRelativeResize="0"/>
          <p:nvPr/>
        </p:nvPicPr>
        <p:blipFill>
          <a:blip r:embed="rId2"/>
          <a:stretch>
            <a:fillRect/>
          </a:stretch>
        </p:blipFill>
        <p:spPr>
          <a:xfrm>
            <a:off x="0" y="-2225"/>
            <a:ext cx="9144003" cy="5147946"/>
          </a:xfrm>
          <a:prstGeom prst="rect">
            <a:avLst/>
          </a:prstGeom>
          <a:noFill/>
          <a:ln>
            <a:noFill/>
          </a:ln>
        </p:spPr>
      </p:pic>
      <p:sp>
        <p:nvSpPr>
          <p:cNvPr id="119" name="Google Shape;11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sp>
        <p:nvSpPr>
          <p:cNvPr id="120" name="Google Shape;120;p20"/>
          <p:cNvSpPr txBox="1">
            <a:spLocks noGrp="1"/>
          </p:cNvSpPr>
          <p:nvPr>
            <p:ph type="title"/>
          </p:nvPr>
        </p:nvSpPr>
        <p:spPr>
          <a:xfrm>
            <a:off x="0" y="2285400"/>
            <a:ext cx="5556300" cy="5727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00ADFF"/>
              </a:buClr>
              <a:buSzPts val="2800"/>
              <a:buFont typeface="Poppins Light" panose="00000400000000000000"/>
              <a:buNone/>
              <a:defRPr>
                <a:solidFill>
                  <a:srgbClr val="00ADFF"/>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2pPr>
            <a:lvl3pPr lvl="2"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3pPr>
            <a:lvl4pPr lvl="3"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4pPr>
            <a:lvl5pPr lvl="4"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5pPr>
            <a:lvl6pPr lvl="5"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6pPr>
            <a:lvl7pPr lvl="6"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7pPr>
            <a:lvl8pPr lvl="7"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8pPr>
            <a:lvl9pPr lvl="8" rtl="0">
              <a:spcBef>
                <a:spcPts val="0"/>
              </a:spcBef>
              <a:spcAft>
                <a:spcPts val="0"/>
              </a:spcAft>
              <a:buSzPts val="2800"/>
              <a:buFont typeface="Poppins Light" panose="00000400000000000000"/>
              <a:buNone/>
              <a:defRPr>
                <a:latin typeface="Poppins Light" panose="00000400000000000000"/>
                <a:ea typeface="Poppins Light" panose="00000400000000000000"/>
                <a:cs typeface="Poppins Light" panose="00000400000000000000"/>
                <a:sym typeface="Poppins Light" panose="00000400000000000000"/>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1"/>
        <p:cNvGrpSpPr/>
        <p:nvPr/>
      </p:nvGrpSpPr>
      <p:grpSpPr>
        <a:xfrm>
          <a:off x="0" y="0"/>
          <a:ext cx="0" cy="0"/>
          <a:chOff x="0" y="0"/>
          <a:chExt cx="0" cy="0"/>
        </a:xfrm>
      </p:grpSpPr>
      <p:sp>
        <p:nvSpPr>
          <p:cNvPr id="122" name="Google Shape;122;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999999"/>
              </a:buClr>
              <a:buSzPts val="2100"/>
              <a:buFont typeface="Poppins Light" panose="00000400000000000000"/>
              <a:buNone/>
              <a:defRPr sz="2100">
                <a:solidFill>
                  <a:srgbClr val="999999"/>
                </a:solidFill>
                <a:latin typeface="Poppins Light" panose="00000400000000000000"/>
                <a:ea typeface="Poppins Light" panose="00000400000000000000"/>
                <a:cs typeface="Poppins Light" panose="00000400000000000000"/>
                <a:sym typeface="Poppins Light" panose="00000400000000000000"/>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4" name="Google Shape;12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Font typeface="Open Sans Light"/>
              <a:buChar char="●"/>
              <a:defRPr>
                <a:latin typeface="Open Sans Light"/>
                <a:ea typeface="Open Sans Light"/>
                <a:cs typeface="Open Sans Light"/>
                <a:sym typeface="Open Sans Light"/>
              </a:defRPr>
            </a:lvl1pPr>
            <a:lvl2pPr marL="914400" lvl="1" indent="-317500" rtl="0">
              <a:spcBef>
                <a:spcPts val="0"/>
              </a:spcBef>
              <a:spcAft>
                <a:spcPts val="0"/>
              </a:spcAft>
              <a:buSzPts val="1400"/>
              <a:buFont typeface="Open Sans Light"/>
              <a:buChar char="○"/>
              <a:defRPr>
                <a:latin typeface="Open Sans Light"/>
                <a:ea typeface="Open Sans Light"/>
                <a:cs typeface="Open Sans Light"/>
                <a:sym typeface="Open Sans Light"/>
              </a:defRPr>
            </a:lvl2pPr>
            <a:lvl3pPr marL="1371600" lvl="2" indent="-317500" rtl="0">
              <a:spcBef>
                <a:spcPts val="0"/>
              </a:spcBef>
              <a:spcAft>
                <a:spcPts val="0"/>
              </a:spcAft>
              <a:buSzPts val="1400"/>
              <a:buFont typeface="Open Sans Light"/>
              <a:buChar char="■"/>
              <a:defRPr>
                <a:latin typeface="Open Sans Light"/>
                <a:ea typeface="Open Sans Light"/>
                <a:cs typeface="Open Sans Light"/>
                <a:sym typeface="Open Sans Light"/>
              </a:defRPr>
            </a:lvl3pPr>
            <a:lvl4pPr marL="1828800" lvl="3" indent="-317500" rtl="0">
              <a:spcBef>
                <a:spcPts val="0"/>
              </a:spcBef>
              <a:spcAft>
                <a:spcPts val="0"/>
              </a:spcAft>
              <a:buSzPts val="1400"/>
              <a:buFont typeface="Open Sans Light"/>
              <a:buChar char="●"/>
              <a:defRPr>
                <a:latin typeface="Open Sans Light"/>
                <a:ea typeface="Open Sans Light"/>
                <a:cs typeface="Open Sans Light"/>
                <a:sym typeface="Open Sans Light"/>
              </a:defRPr>
            </a:lvl4pPr>
            <a:lvl5pPr marL="2286000" lvl="4" indent="-317500" rtl="0">
              <a:spcBef>
                <a:spcPts val="0"/>
              </a:spcBef>
              <a:spcAft>
                <a:spcPts val="0"/>
              </a:spcAft>
              <a:buSzPts val="1400"/>
              <a:buFont typeface="Open Sans Light"/>
              <a:buChar char="○"/>
              <a:defRPr>
                <a:latin typeface="Open Sans Light"/>
                <a:ea typeface="Open Sans Light"/>
                <a:cs typeface="Open Sans Light"/>
                <a:sym typeface="Open Sans Light"/>
              </a:defRPr>
            </a:lvl5pPr>
            <a:lvl6pPr marL="2743200" lvl="5" indent="-317500" rtl="0">
              <a:spcBef>
                <a:spcPts val="0"/>
              </a:spcBef>
              <a:spcAft>
                <a:spcPts val="0"/>
              </a:spcAft>
              <a:buSzPts val="1400"/>
              <a:buFont typeface="Open Sans Light"/>
              <a:buChar char="■"/>
              <a:defRPr>
                <a:latin typeface="Open Sans Light"/>
                <a:ea typeface="Open Sans Light"/>
                <a:cs typeface="Open Sans Light"/>
                <a:sym typeface="Open Sans Light"/>
              </a:defRPr>
            </a:lvl6pPr>
            <a:lvl7pPr marL="3200400" lvl="6" indent="-317500" rtl="0">
              <a:spcBef>
                <a:spcPts val="0"/>
              </a:spcBef>
              <a:spcAft>
                <a:spcPts val="0"/>
              </a:spcAft>
              <a:buSzPts val="1400"/>
              <a:buFont typeface="Open Sans Light"/>
              <a:buChar char="●"/>
              <a:defRPr>
                <a:latin typeface="Open Sans Light"/>
                <a:ea typeface="Open Sans Light"/>
                <a:cs typeface="Open Sans Light"/>
                <a:sym typeface="Open Sans Light"/>
              </a:defRPr>
            </a:lvl7pPr>
            <a:lvl8pPr marL="3657600" lvl="7" indent="-317500" rtl="0">
              <a:spcBef>
                <a:spcPts val="0"/>
              </a:spcBef>
              <a:spcAft>
                <a:spcPts val="0"/>
              </a:spcAft>
              <a:buSzPts val="1400"/>
              <a:buFont typeface="Open Sans Light"/>
              <a:buChar char="○"/>
              <a:defRPr>
                <a:latin typeface="Open Sans Light"/>
                <a:ea typeface="Open Sans Light"/>
                <a:cs typeface="Open Sans Light"/>
                <a:sym typeface="Open Sans Light"/>
              </a:defRPr>
            </a:lvl8pPr>
            <a:lvl9pPr marL="4114800" lvl="8" indent="-317500" rtl="0">
              <a:spcBef>
                <a:spcPts val="0"/>
              </a:spcBef>
              <a:spcAft>
                <a:spcPts val="0"/>
              </a:spcAft>
              <a:buSzPts val="1400"/>
              <a:buFont typeface="Open Sans Light"/>
              <a:buChar char="■"/>
              <a:defRPr>
                <a:latin typeface="Open Sans Light"/>
                <a:ea typeface="Open Sans Light"/>
                <a:cs typeface="Open Sans Light"/>
                <a:sym typeface="Open Sans Light"/>
              </a:defRPr>
            </a:lvl9pPr>
          </a:lstStyle>
          <a:p>
            <a:endParaRPr/>
          </a:p>
        </p:txBody>
      </p:sp>
      <p:sp>
        <p:nvSpPr>
          <p:cNvPr id="125" name="Google Shape;12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sp>
        <p:nvSpPr>
          <p:cNvPr id="126" name="Google Shape;126;p21"/>
          <p:cNvSpPr txBox="1">
            <a:spLocks noGrp="1"/>
          </p:cNvSpPr>
          <p:nvPr>
            <p:ph type="title"/>
          </p:nvPr>
        </p:nvSpPr>
        <p:spPr>
          <a:xfrm>
            <a:off x="118200" y="1325225"/>
            <a:ext cx="4335600" cy="13659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00ADFF"/>
              </a:buClr>
              <a:buSzPts val="3500"/>
              <a:buFont typeface="Poppins Light" panose="00000400000000000000"/>
              <a:buNone/>
              <a:defRPr sz="3500">
                <a:solidFill>
                  <a:srgbClr val="00ADFF"/>
                </a:solidFill>
                <a:latin typeface="Poppins Light" panose="00000400000000000000"/>
                <a:ea typeface="Poppins Light" panose="00000400000000000000"/>
                <a:cs typeface="Poppins Light" panose="00000400000000000000"/>
                <a:sym typeface="Poppins Light" panose="00000400000000000000"/>
              </a:defRPr>
            </a:lvl1pPr>
            <a:lvl2pPr lvl="1" algn="ctr" rtl="0">
              <a:spcBef>
                <a:spcPts val="0"/>
              </a:spcBef>
              <a:spcAft>
                <a:spcPts val="0"/>
              </a:spcAft>
              <a:buSzPts val="3300"/>
              <a:buFont typeface="Poppins Light" panose="00000400000000000000"/>
              <a:buNone/>
              <a:defRPr sz="3300">
                <a:latin typeface="Poppins Light" panose="00000400000000000000"/>
                <a:ea typeface="Poppins Light" panose="00000400000000000000"/>
                <a:cs typeface="Poppins Light" panose="00000400000000000000"/>
                <a:sym typeface="Poppins Light" panose="00000400000000000000"/>
              </a:defRPr>
            </a:lvl2pPr>
            <a:lvl3pPr lvl="2" algn="ctr" rtl="0">
              <a:spcBef>
                <a:spcPts val="0"/>
              </a:spcBef>
              <a:spcAft>
                <a:spcPts val="0"/>
              </a:spcAft>
              <a:buSzPts val="3300"/>
              <a:buFont typeface="Poppins Light" panose="00000400000000000000"/>
              <a:buNone/>
              <a:defRPr sz="3300">
                <a:latin typeface="Poppins Light" panose="00000400000000000000"/>
                <a:ea typeface="Poppins Light" panose="00000400000000000000"/>
                <a:cs typeface="Poppins Light" panose="00000400000000000000"/>
                <a:sym typeface="Poppins Light" panose="00000400000000000000"/>
              </a:defRPr>
            </a:lvl3pPr>
            <a:lvl4pPr lvl="3" algn="ctr" rtl="0">
              <a:spcBef>
                <a:spcPts val="0"/>
              </a:spcBef>
              <a:spcAft>
                <a:spcPts val="0"/>
              </a:spcAft>
              <a:buSzPts val="3300"/>
              <a:buFont typeface="Poppins Light" panose="00000400000000000000"/>
              <a:buNone/>
              <a:defRPr sz="3300">
                <a:latin typeface="Poppins Light" panose="00000400000000000000"/>
                <a:ea typeface="Poppins Light" panose="00000400000000000000"/>
                <a:cs typeface="Poppins Light" panose="00000400000000000000"/>
                <a:sym typeface="Poppins Light" panose="00000400000000000000"/>
              </a:defRPr>
            </a:lvl4pPr>
            <a:lvl5pPr lvl="4" algn="ctr" rtl="0">
              <a:spcBef>
                <a:spcPts val="0"/>
              </a:spcBef>
              <a:spcAft>
                <a:spcPts val="0"/>
              </a:spcAft>
              <a:buSzPts val="3300"/>
              <a:buFont typeface="Poppins Light" panose="00000400000000000000"/>
              <a:buNone/>
              <a:defRPr sz="3300">
                <a:latin typeface="Poppins Light" panose="00000400000000000000"/>
                <a:ea typeface="Poppins Light" panose="00000400000000000000"/>
                <a:cs typeface="Poppins Light" panose="00000400000000000000"/>
                <a:sym typeface="Poppins Light" panose="00000400000000000000"/>
              </a:defRPr>
            </a:lvl5pPr>
            <a:lvl6pPr lvl="5" algn="ctr" rtl="0">
              <a:spcBef>
                <a:spcPts val="0"/>
              </a:spcBef>
              <a:spcAft>
                <a:spcPts val="0"/>
              </a:spcAft>
              <a:buSzPts val="3300"/>
              <a:buFont typeface="Poppins Light" panose="00000400000000000000"/>
              <a:buNone/>
              <a:defRPr sz="3300">
                <a:latin typeface="Poppins Light" panose="00000400000000000000"/>
                <a:ea typeface="Poppins Light" panose="00000400000000000000"/>
                <a:cs typeface="Poppins Light" panose="00000400000000000000"/>
                <a:sym typeface="Poppins Light" panose="00000400000000000000"/>
              </a:defRPr>
            </a:lvl6pPr>
            <a:lvl7pPr lvl="6" algn="ctr" rtl="0">
              <a:spcBef>
                <a:spcPts val="0"/>
              </a:spcBef>
              <a:spcAft>
                <a:spcPts val="0"/>
              </a:spcAft>
              <a:buSzPts val="3300"/>
              <a:buFont typeface="Poppins Light" panose="00000400000000000000"/>
              <a:buNone/>
              <a:defRPr sz="3300">
                <a:latin typeface="Poppins Light" panose="00000400000000000000"/>
                <a:ea typeface="Poppins Light" panose="00000400000000000000"/>
                <a:cs typeface="Poppins Light" panose="00000400000000000000"/>
                <a:sym typeface="Poppins Light" panose="00000400000000000000"/>
              </a:defRPr>
            </a:lvl7pPr>
            <a:lvl8pPr lvl="7" algn="ctr" rtl="0">
              <a:spcBef>
                <a:spcPts val="0"/>
              </a:spcBef>
              <a:spcAft>
                <a:spcPts val="0"/>
              </a:spcAft>
              <a:buSzPts val="3300"/>
              <a:buFont typeface="Poppins Light" panose="00000400000000000000"/>
              <a:buNone/>
              <a:defRPr sz="3300">
                <a:latin typeface="Poppins Light" panose="00000400000000000000"/>
                <a:ea typeface="Poppins Light" panose="00000400000000000000"/>
                <a:cs typeface="Poppins Light" panose="00000400000000000000"/>
                <a:sym typeface="Poppins Light" panose="00000400000000000000"/>
              </a:defRPr>
            </a:lvl8pPr>
            <a:lvl9pPr lvl="8" algn="ctr" rtl="0">
              <a:spcBef>
                <a:spcPts val="0"/>
              </a:spcBef>
              <a:spcAft>
                <a:spcPts val="0"/>
              </a:spcAft>
              <a:buSzPts val="3300"/>
              <a:buFont typeface="Poppins Light" panose="00000400000000000000"/>
              <a:buNone/>
              <a:defRPr sz="3300">
                <a:latin typeface="Poppins Light" panose="00000400000000000000"/>
                <a:ea typeface="Poppins Light" panose="00000400000000000000"/>
                <a:cs typeface="Poppins Light" panose="00000400000000000000"/>
                <a:sym typeface="Poppins Light" panose="00000400000000000000"/>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1371600" y="87630"/>
            <a:ext cx="7620000" cy="457200"/>
          </a:xfrm>
          <a:prstGeom prst="rect">
            <a:avLst/>
          </a:prstGeom>
          <a:noFill/>
          <a:ln>
            <a:noFill/>
          </a:ln>
        </p:spPr>
        <p:txBody>
          <a:bodyPr spcFirstLastPara="1" wrap="square" lIns="91425" tIns="91425" rIns="91425" bIns="91425" anchor="ctr" anchorCtr="0">
            <a:noAutofit/>
          </a:bodyPr>
          <a:lstStyle>
            <a:lvl1pPr marL="0" marR="0" lvl="0" indent="0" algn="r" rtl="0">
              <a:spcBef>
                <a:spcPts val="0"/>
              </a:spcBef>
              <a:spcAft>
                <a:spcPts val="0"/>
              </a:spcAft>
              <a:buClr>
                <a:schemeClr val="lt1"/>
              </a:buClr>
              <a:buSzPts val="1400"/>
              <a:buFont typeface="Calibri" panose="020F0502020204030204"/>
              <a:buNone/>
              <a:defRPr sz="36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9" name="Google Shape;19;p3"/>
          <p:cNvSpPr txBox="1">
            <a:spLocks noGrp="1"/>
          </p:cNvSpPr>
          <p:nvPr>
            <p:ph type="body" idx="1"/>
          </p:nvPr>
        </p:nvSpPr>
        <p:spPr>
          <a:xfrm>
            <a:off x="121920" y="666750"/>
            <a:ext cx="8869680" cy="3962399"/>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431800" algn="l" rtl="0">
              <a:spcBef>
                <a:spcPts val="640"/>
              </a:spcBef>
              <a:spcAft>
                <a:spcPts val="0"/>
              </a:spcAft>
              <a:buClr>
                <a:srgbClr val="595959"/>
              </a:buClr>
              <a:buSzPts val="3200"/>
              <a:buFont typeface="Arial" panose="020B0604020202020204"/>
              <a:buChar char="•"/>
              <a:defRPr sz="32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rgbClr val="595959"/>
              </a:buClr>
              <a:buSzPts val="2800"/>
              <a:buFont typeface="Courier New" panose="02070309020205020404"/>
              <a:buChar char="o"/>
              <a:defRPr sz="2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rgbClr val="595959"/>
              </a:buClr>
              <a:buSzPts val="2400"/>
              <a:buFont typeface="Noto Sans Symbols"/>
              <a:buChar char="▪"/>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0" name="Google Shape;20;p3"/>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3"/>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2" name="Google Shape;22;p3"/>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7"/>
        <p:cNvGrpSpPr/>
        <p:nvPr/>
      </p:nvGrpSpPr>
      <p:grpSpPr>
        <a:xfrm>
          <a:off x="0" y="0"/>
          <a:ext cx="0" cy="0"/>
          <a:chOff x="0" y="0"/>
          <a:chExt cx="0" cy="0"/>
        </a:xfrm>
      </p:grpSpPr>
      <p:sp>
        <p:nvSpPr>
          <p:cNvPr id="128" name="Google Shape;128;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129" name="Google Shape;12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0"/>
        <p:cNvGrpSpPr/>
        <p:nvPr/>
      </p:nvGrpSpPr>
      <p:grpSpPr>
        <a:xfrm>
          <a:off x="0" y="0"/>
          <a:ext cx="0" cy="0"/>
          <a:chOff x="0" y="0"/>
          <a:chExt cx="0" cy="0"/>
        </a:xfrm>
      </p:grpSpPr>
      <p:sp>
        <p:nvSpPr>
          <p:cNvPr id="131" name="Google Shape;131;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2" name="Google Shape;132;p23"/>
          <p:cNvSpPr txBox="1">
            <a:spLocks noGrp="1"/>
          </p:cNvSpPr>
          <p:nvPr>
            <p:ph type="body" idx="1"/>
          </p:nvPr>
        </p:nvSpPr>
        <p:spPr>
          <a:xfrm>
            <a:off x="311700" y="2899050"/>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33" name="Google Shape;133;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4"/>
        <p:cNvGrpSpPr/>
        <p:nvPr/>
      </p:nvGrpSpPr>
      <p:grpSpPr>
        <a:xfrm>
          <a:off x="0" y="0"/>
          <a:ext cx="0" cy="0"/>
          <a:chOff x="0" y="0"/>
          <a:chExt cx="0" cy="0"/>
        </a:xfrm>
      </p:grpSpPr>
      <p:sp>
        <p:nvSpPr>
          <p:cNvPr id="135" name="Google Shape;135;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End Slide">
  <p:cSld name="BLANK_1">
    <p:spTree>
      <p:nvGrpSpPr>
        <p:cNvPr id="1" name="Shape 136"/>
        <p:cNvGrpSpPr/>
        <p:nvPr/>
      </p:nvGrpSpPr>
      <p:grpSpPr>
        <a:xfrm>
          <a:off x="0" y="0"/>
          <a:ext cx="0" cy="0"/>
          <a:chOff x="0" y="0"/>
          <a:chExt cx="0" cy="0"/>
        </a:xfrm>
      </p:grpSpPr>
      <p:sp>
        <p:nvSpPr>
          <p:cNvPr id="137" name="Google Shape;137;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lang="en-US"/>
          </a:p>
        </p:txBody>
      </p:sp>
      <p:pic>
        <p:nvPicPr>
          <p:cNvPr id="138" name="Google Shape;138;p25"/>
          <p:cNvPicPr preferRelativeResize="0"/>
          <p:nvPr/>
        </p:nvPicPr>
        <p:blipFill>
          <a:blip r:embed="rId2"/>
          <a:stretch>
            <a:fillRect/>
          </a:stretch>
        </p:blipFill>
        <p:spPr>
          <a:xfrm>
            <a:off x="0" y="0"/>
            <a:ext cx="8436784" cy="5143500"/>
          </a:xfrm>
          <a:prstGeom prst="rect">
            <a:avLst/>
          </a:prstGeom>
          <a:noFill/>
          <a:ln>
            <a:noFill/>
          </a:ln>
        </p:spPr>
      </p:pic>
      <p:sp>
        <p:nvSpPr>
          <p:cNvPr id="139" name="Google Shape;139;p25"/>
          <p:cNvSpPr txBox="1"/>
          <p:nvPr/>
        </p:nvSpPr>
        <p:spPr>
          <a:xfrm>
            <a:off x="711125" y="2194650"/>
            <a:ext cx="3303000" cy="754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700" b="1">
                <a:solidFill>
                  <a:schemeClr val="lt2"/>
                </a:solidFill>
                <a:latin typeface="Poppins" panose="00000500000000000000"/>
                <a:ea typeface="Poppins" panose="00000500000000000000"/>
                <a:cs typeface="Poppins" panose="00000500000000000000"/>
                <a:sym typeface="Poppins" panose="00000500000000000000"/>
              </a:rPr>
              <a:t>THANK YOU !</a:t>
            </a:r>
            <a:endParaRPr sz="3700" b="1">
              <a:solidFill>
                <a:schemeClr val="lt2"/>
              </a:solidFill>
              <a:latin typeface="Poppins" panose="00000500000000000000"/>
              <a:ea typeface="Poppins" panose="00000500000000000000"/>
              <a:cs typeface="Poppins" panose="00000500000000000000"/>
              <a:sym typeface="Poppins" panose="00000500000000000000"/>
            </a:endParaRPr>
          </a:p>
        </p:txBody>
      </p:sp>
      <p:pic>
        <p:nvPicPr>
          <p:cNvPr id="140" name="Google Shape;140;p25"/>
          <p:cNvPicPr preferRelativeResize="0"/>
          <p:nvPr/>
        </p:nvPicPr>
        <p:blipFill>
          <a:blip r:embed="rId3"/>
          <a:stretch>
            <a:fillRect/>
          </a:stretch>
        </p:blipFill>
        <p:spPr>
          <a:xfrm>
            <a:off x="5965550" y="1596850"/>
            <a:ext cx="2359975" cy="9496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4"/>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5" name="Google Shape;25;p4"/>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6" name="Google Shape;26;p4"/>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rotWithShape="1">
          <a:blip r:embed="rId2"/>
          <a:stretch>
            <a:fillRect/>
          </a:stretch>
        </a:blip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685800" y="2378710"/>
            <a:ext cx="7772400" cy="8382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Clr>
                <a:srgbClr val="20ACD3"/>
              </a:buClr>
              <a:buSzPts val="1400"/>
              <a:buFont typeface="Calibri" panose="020F0502020204030204"/>
              <a:buNone/>
              <a:defRPr sz="4000" b="1" i="0" u="none" strike="noStrike" cap="none">
                <a:solidFill>
                  <a:srgbClr val="20ACD3"/>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9" name="Google Shape;29;p5"/>
          <p:cNvSpPr txBox="1">
            <a:spLocks noGrp="1"/>
          </p:cNvSpPr>
          <p:nvPr>
            <p:ph type="body" idx="1"/>
          </p:nvPr>
        </p:nvSpPr>
        <p:spPr>
          <a:xfrm>
            <a:off x="685800" y="2038350"/>
            <a:ext cx="7772400" cy="304800"/>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ctr" anchorCtr="0">
            <a:noAutofit/>
          </a:bodyPr>
          <a:lstStyle>
            <a:lvl1pPr marL="457200" marR="0" lvl="0" indent="-228600" algn="l" rtl="0">
              <a:spcBef>
                <a:spcPts val="400"/>
              </a:spcBef>
              <a:spcAft>
                <a:spcPts val="0"/>
              </a:spcAft>
              <a:buClr>
                <a:srgbClr val="00AA47"/>
              </a:buClr>
              <a:buSzPts val="3200"/>
              <a:buFont typeface="Arial" panose="020B0604020202020204"/>
              <a:buNone/>
              <a:defRPr sz="2000" b="0" i="0" u="none" strike="noStrike" cap="none">
                <a:solidFill>
                  <a:srgbClr val="00AA47"/>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360"/>
              </a:spcBef>
              <a:spcAft>
                <a:spcPts val="0"/>
              </a:spcAft>
              <a:buClr>
                <a:srgbClr val="888888"/>
              </a:buClr>
              <a:buSzPts val="2800"/>
              <a:buFont typeface="Courier New" panose="020703090202050204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320"/>
              </a:spcBef>
              <a:spcAft>
                <a:spcPts val="0"/>
              </a:spcAft>
              <a:buClr>
                <a:srgbClr val="888888"/>
              </a:buClr>
              <a:buSzPts val="2400"/>
              <a:buFont typeface="Noto Sans Symbols"/>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280"/>
              </a:spcBef>
              <a:spcAft>
                <a:spcPts val="0"/>
              </a:spcAft>
              <a:buClr>
                <a:srgbClr val="888888"/>
              </a:buClr>
              <a:buSzPts val="2000"/>
              <a:buFont typeface="Arial" panose="020B0604020202020204"/>
              <a:buNone/>
              <a:defRPr sz="1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280"/>
              </a:spcBef>
              <a:spcAft>
                <a:spcPts val="0"/>
              </a:spcAft>
              <a:buClr>
                <a:srgbClr val="888888"/>
              </a:buClr>
              <a:buSzPts val="2000"/>
              <a:buFont typeface="Arial" panose="020B0604020202020204"/>
              <a:buNone/>
              <a:defRPr sz="1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280"/>
              </a:spcBef>
              <a:spcAft>
                <a:spcPts val="0"/>
              </a:spcAft>
              <a:buClr>
                <a:srgbClr val="888888"/>
              </a:buClr>
              <a:buSzPts val="2000"/>
              <a:buFont typeface="Arial" panose="020B0604020202020204"/>
              <a:buNone/>
              <a:defRPr sz="1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280"/>
              </a:spcBef>
              <a:spcAft>
                <a:spcPts val="0"/>
              </a:spcAft>
              <a:buClr>
                <a:srgbClr val="888888"/>
              </a:buClr>
              <a:buSzPts val="2000"/>
              <a:buFont typeface="Arial" panose="020B0604020202020204"/>
              <a:buNone/>
              <a:defRPr sz="1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280"/>
              </a:spcBef>
              <a:spcAft>
                <a:spcPts val="0"/>
              </a:spcAft>
              <a:buClr>
                <a:srgbClr val="888888"/>
              </a:buClr>
              <a:buSzPts val="2000"/>
              <a:buFont typeface="Arial" panose="020B0604020202020204"/>
              <a:buNone/>
              <a:defRPr sz="1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280"/>
              </a:spcBef>
              <a:spcAft>
                <a:spcPts val="0"/>
              </a:spcAft>
              <a:buClr>
                <a:srgbClr val="888888"/>
              </a:buClr>
              <a:buSzPts val="2000"/>
              <a:buFont typeface="Arial" panose="020B0604020202020204"/>
              <a:buNone/>
              <a:defRPr sz="1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0" name="Google Shape;30;p5"/>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1" name="Google Shape;31;p5"/>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2" name="Google Shape;32;p5"/>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1524000" y="77470"/>
            <a:ext cx="7467600" cy="457200"/>
          </a:xfrm>
          <a:prstGeom prst="rect">
            <a:avLst/>
          </a:prstGeom>
          <a:noFill/>
          <a:ln>
            <a:noFill/>
          </a:ln>
        </p:spPr>
        <p:txBody>
          <a:bodyPr spcFirstLastPara="1" wrap="square" lIns="91425" tIns="91425" rIns="91425" bIns="91425" anchor="ctr" anchorCtr="0">
            <a:noAutofit/>
          </a:bodyPr>
          <a:lstStyle>
            <a:lvl1pPr marL="0" marR="0" lvl="0" indent="0" algn="r" rtl="0">
              <a:spcBef>
                <a:spcPts val="0"/>
              </a:spcBef>
              <a:spcAft>
                <a:spcPts val="0"/>
              </a:spcAft>
              <a:buClr>
                <a:schemeClr val="lt1"/>
              </a:buClr>
              <a:buSzPts val="1400"/>
              <a:buFont typeface="Calibri" panose="020F0502020204030204"/>
              <a:buNone/>
              <a:defRPr sz="36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35" name="Google Shape;35;p6"/>
          <p:cNvSpPr txBox="1">
            <a:spLocks noGrp="1"/>
          </p:cNvSpPr>
          <p:nvPr>
            <p:ph type="body" idx="1"/>
          </p:nvPr>
        </p:nvSpPr>
        <p:spPr>
          <a:xfrm>
            <a:off x="304800" y="742950"/>
            <a:ext cx="4191000" cy="3851673"/>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406400" algn="l" rtl="0">
              <a:spcBef>
                <a:spcPts val="560"/>
              </a:spcBef>
              <a:spcAft>
                <a:spcPts val="0"/>
              </a:spcAft>
              <a:buClr>
                <a:srgbClr val="595959"/>
              </a:buClr>
              <a:buSzPts val="2800"/>
              <a:buFont typeface="Arial" panose="020B0604020202020204"/>
              <a:buChar char="•"/>
              <a:defRPr sz="2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381000" algn="l" rtl="0">
              <a:spcBef>
                <a:spcPts val="480"/>
              </a:spcBef>
              <a:spcAft>
                <a:spcPts val="0"/>
              </a:spcAft>
              <a:buClr>
                <a:srgbClr val="595959"/>
              </a:buClr>
              <a:buSzPts val="2400"/>
              <a:buFont typeface="Courier New" panose="02070309020205020404"/>
              <a:buChar char="o"/>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355600" algn="l" rtl="0">
              <a:spcBef>
                <a:spcPts val="400"/>
              </a:spcBef>
              <a:spcAft>
                <a:spcPts val="0"/>
              </a:spcAft>
              <a:buClr>
                <a:srgbClr val="595959"/>
              </a:buClr>
              <a:buSzPts val="2000"/>
              <a:buFont typeface="Noto Sans Symbols"/>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342900" algn="l" rtl="0">
              <a:spcBef>
                <a:spcPts val="360"/>
              </a:spcBef>
              <a:spcAft>
                <a:spcPts val="0"/>
              </a:spcAft>
              <a:buClr>
                <a:srgbClr val="595959"/>
              </a:buClr>
              <a:buSzPts val="1800"/>
              <a:buFont typeface="Arial" panose="020B0604020202020204"/>
              <a:buChar char="–"/>
              <a:defRPr sz="1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342900" algn="l" rtl="0">
              <a:spcBef>
                <a:spcPts val="360"/>
              </a:spcBef>
              <a:spcAft>
                <a:spcPts val="0"/>
              </a:spcAft>
              <a:buClr>
                <a:srgbClr val="595959"/>
              </a:buClr>
              <a:buSzPts val="1800"/>
              <a:buFont typeface="Arial" panose="020B0604020202020204"/>
              <a:buChar char="»"/>
              <a:defRPr sz="1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6" name="Google Shape;36;p6"/>
          <p:cNvSpPr txBox="1">
            <a:spLocks noGrp="1"/>
          </p:cNvSpPr>
          <p:nvPr>
            <p:ph type="body" idx="2"/>
          </p:nvPr>
        </p:nvSpPr>
        <p:spPr>
          <a:xfrm>
            <a:off x="4648200" y="742950"/>
            <a:ext cx="4191000" cy="3851673"/>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406400" algn="l" rtl="0">
              <a:spcBef>
                <a:spcPts val="560"/>
              </a:spcBef>
              <a:spcAft>
                <a:spcPts val="0"/>
              </a:spcAft>
              <a:buClr>
                <a:srgbClr val="595959"/>
              </a:buClr>
              <a:buSzPts val="2800"/>
              <a:buFont typeface="Arial" panose="020B0604020202020204"/>
              <a:buChar char="•"/>
              <a:defRPr sz="2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381000" algn="l" rtl="0">
              <a:spcBef>
                <a:spcPts val="480"/>
              </a:spcBef>
              <a:spcAft>
                <a:spcPts val="0"/>
              </a:spcAft>
              <a:buClr>
                <a:srgbClr val="595959"/>
              </a:buClr>
              <a:buSzPts val="2400"/>
              <a:buFont typeface="Courier New" panose="02070309020205020404"/>
              <a:buChar char="o"/>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355600" algn="l" rtl="0">
              <a:spcBef>
                <a:spcPts val="400"/>
              </a:spcBef>
              <a:spcAft>
                <a:spcPts val="0"/>
              </a:spcAft>
              <a:buClr>
                <a:srgbClr val="595959"/>
              </a:buClr>
              <a:buSzPts val="2000"/>
              <a:buFont typeface="Noto Sans Symbols"/>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342900" algn="l" rtl="0">
              <a:spcBef>
                <a:spcPts val="360"/>
              </a:spcBef>
              <a:spcAft>
                <a:spcPts val="0"/>
              </a:spcAft>
              <a:buClr>
                <a:srgbClr val="595959"/>
              </a:buClr>
              <a:buSzPts val="1800"/>
              <a:buFont typeface="Arial" panose="020B0604020202020204"/>
              <a:buChar char="–"/>
              <a:defRPr sz="1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342900" algn="l" rtl="0">
              <a:spcBef>
                <a:spcPts val="360"/>
              </a:spcBef>
              <a:spcAft>
                <a:spcPts val="0"/>
              </a:spcAft>
              <a:buClr>
                <a:srgbClr val="595959"/>
              </a:buClr>
              <a:buSzPts val="1800"/>
              <a:buFont typeface="Arial" panose="020B0604020202020204"/>
              <a:buChar char="»"/>
              <a:defRPr sz="1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7" name="Google Shape;37;p6"/>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6"/>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9" name="Google Shape;39;p6"/>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1524000" y="77470"/>
            <a:ext cx="7467600" cy="457200"/>
          </a:xfrm>
          <a:prstGeom prst="rect">
            <a:avLst/>
          </a:prstGeom>
          <a:noFill/>
          <a:ln>
            <a:noFill/>
          </a:ln>
        </p:spPr>
        <p:txBody>
          <a:bodyPr spcFirstLastPara="1" wrap="square" lIns="91425" tIns="91425" rIns="91425" bIns="91425" anchor="ctr" anchorCtr="0">
            <a:noAutofit/>
          </a:bodyPr>
          <a:lstStyle>
            <a:lvl1pPr marL="0" marR="0" lvl="0" indent="0" algn="r" rtl="0">
              <a:spcBef>
                <a:spcPts val="0"/>
              </a:spcBef>
              <a:spcAft>
                <a:spcPts val="0"/>
              </a:spcAft>
              <a:buClr>
                <a:schemeClr val="lt1"/>
              </a:buClr>
              <a:buSzPts val="1400"/>
              <a:buFont typeface="Calibri" panose="020F0502020204030204"/>
              <a:buNone/>
              <a:defRPr sz="36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2" name="Google Shape;42;p7"/>
          <p:cNvSpPr txBox="1">
            <a:spLocks noGrp="1"/>
          </p:cNvSpPr>
          <p:nvPr>
            <p:ph type="body" idx="1"/>
          </p:nvPr>
        </p:nvSpPr>
        <p:spPr>
          <a:xfrm>
            <a:off x="304800" y="728663"/>
            <a:ext cx="4191000" cy="479822"/>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b" anchorCtr="0">
            <a:noAutofit/>
          </a:bodyPr>
          <a:lstStyle>
            <a:lvl1pPr marL="457200" marR="0" lvl="0" indent="-228600" algn="l" rtl="0">
              <a:spcBef>
                <a:spcPts val="480"/>
              </a:spcBef>
              <a:spcAft>
                <a:spcPts val="0"/>
              </a:spcAft>
              <a:buClr>
                <a:srgbClr val="20ACD3"/>
              </a:buClr>
              <a:buSzPts val="3200"/>
              <a:buFont typeface="Arial" panose="020B0604020202020204"/>
              <a:buNone/>
              <a:defRPr sz="2400" b="1" i="0" u="none" strike="noStrike" cap="none">
                <a:solidFill>
                  <a:srgbClr val="20ACD3"/>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400"/>
              </a:spcBef>
              <a:spcAft>
                <a:spcPts val="0"/>
              </a:spcAft>
              <a:buClr>
                <a:srgbClr val="595959"/>
              </a:buClr>
              <a:buSzPts val="2800"/>
              <a:buFont typeface="Courier New" panose="02070309020205020404"/>
              <a:buNone/>
              <a:defRPr sz="2000" b="1"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360"/>
              </a:spcBef>
              <a:spcAft>
                <a:spcPts val="0"/>
              </a:spcAft>
              <a:buClr>
                <a:srgbClr val="595959"/>
              </a:buClr>
              <a:buSzPts val="2400"/>
              <a:buFont typeface="Noto Sans Symbols"/>
              <a:buNone/>
              <a:defRPr sz="1800" b="1"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320"/>
              </a:spcBef>
              <a:spcAft>
                <a:spcPts val="0"/>
              </a:spcAft>
              <a:buClr>
                <a:srgbClr val="595959"/>
              </a:buClr>
              <a:buSzPts val="2000"/>
              <a:buFont typeface="Arial" panose="020B0604020202020204"/>
              <a:buNone/>
              <a:defRPr sz="1600" b="1"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320"/>
              </a:spcBef>
              <a:spcAft>
                <a:spcPts val="0"/>
              </a:spcAft>
              <a:buClr>
                <a:srgbClr val="595959"/>
              </a:buClr>
              <a:buSzPts val="2000"/>
              <a:buFont typeface="Arial" panose="020B0604020202020204"/>
              <a:buNone/>
              <a:defRPr sz="1600" b="1"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320"/>
              </a:spcBef>
              <a:spcAft>
                <a:spcPts val="0"/>
              </a:spcAft>
              <a:buClr>
                <a:schemeClr val="dk1"/>
              </a:buClr>
              <a:buSzPts val="20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320"/>
              </a:spcBef>
              <a:spcAft>
                <a:spcPts val="0"/>
              </a:spcAft>
              <a:buClr>
                <a:schemeClr val="dk1"/>
              </a:buClr>
              <a:buSzPts val="20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320"/>
              </a:spcBef>
              <a:spcAft>
                <a:spcPts val="0"/>
              </a:spcAft>
              <a:buClr>
                <a:schemeClr val="dk1"/>
              </a:buClr>
              <a:buSzPts val="20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320"/>
              </a:spcBef>
              <a:spcAft>
                <a:spcPts val="0"/>
              </a:spcAft>
              <a:buClr>
                <a:schemeClr val="dk1"/>
              </a:buClr>
              <a:buSzPts val="20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3" name="Google Shape;43;p7"/>
          <p:cNvSpPr txBox="1">
            <a:spLocks noGrp="1"/>
          </p:cNvSpPr>
          <p:nvPr>
            <p:ph type="body" idx="2"/>
          </p:nvPr>
        </p:nvSpPr>
        <p:spPr>
          <a:xfrm>
            <a:off x="304800" y="1208484"/>
            <a:ext cx="4191000" cy="3383280"/>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381000" algn="l" rtl="0">
              <a:spcBef>
                <a:spcPts val="480"/>
              </a:spcBef>
              <a:spcAft>
                <a:spcPts val="0"/>
              </a:spcAft>
              <a:buClr>
                <a:srgbClr val="595959"/>
              </a:buClr>
              <a:buSzPts val="2400"/>
              <a:buFont typeface="Arial" panose="020B0604020202020204"/>
              <a:buChar char="•"/>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355600" algn="l" rtl="0">
              <a:spcBef>
                <a:spcPts val="400"/>
              </a:spcBef>
              <a:spcAft>
                <a:spcPts val="0"/>
              </a:spcAft>
              <a:buClr>
                <a:srgbClr val="595959"/>
              </a:buClr>
              <a:buSzPts val="2000"/>
              <a:buFont typeface="Courier New" panose="02070309020205020404"/>
              <a:buChar char="o"/>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342900" algn="l" rtl="0">
              <a:spcBef>
                <a:spcPts val="360"/>
              </a:spcBef>
              <a:spcAft>
                <a:spcPts val="0"/>
              </a:spcAft>
              <a:buClr>
                <a:srgbClr val="595959"/>
              </a:buClr>
              <a:buSzPts val="1800"/>
              <a:buFont typeface="Noto Sans Symbols"/>
              <a:buChar char="▪"/>
              <a:defRPr sz="1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330200" algn="l" rtl="0">
              <a:spcBef>
                <a:spcPts val="320"/>
              </a:spcBef>
              <a:spcAft>
                <a:spcPts val="0"/>
              </a:spcAft>
              <a:buClr>
                <a:srgbClr val="595959"/>
              </a:buClr>
              <a:buSzPts val="1600"/>
              <a:buFont typeface="Arial" panose="020B0604020202020204"/>
              <a:buChar char="–"/>
              <a:defRPr sz="16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330200" algn="l" rtl="0">
              <a:spcBef>
                <a:spcPts val="320"/>
              </a:spcBef>
              <a:spcAft>
                <a:spcPts val="0"/>
              </a:spcAft>
              <a:buClr>
                <a:srgbClr val="595959"/>
              </a:buClr>
              <a:buSzPts val="1600"/>
              <a:buFont typeface="Arial" panose="020B0604020202020204"/>
              <a:buChar char="»"/>
              <a:defRPr sz="16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7"/>
          <p:cNvSpPr txBox="1">
            <a:spLocks noGrp="1"/>
          </p:cNvSpPr>
          <p:nvPr>
            <p:ph type="body" idx="3"/>
          </p:nvPr>
        </p:nvSpPr>
        <p:spPr>
          <a:xfrm>
            <a:off x="4648200" y="728663"/>
            <a:ext cx="4191000" cy="479822"/>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b" anchorCtr="0">
            <a:noAutofit/>
          </a:bodyPr>
          <a:lstStyle>
            <a:lvl1pPr marL="457200" marR="0" lvl="0" indent="-228600" algn="l" rtl="0">
              <a:spcBef>
                <a:spcPts val="480"/>
              </a:spcBef>
              <a:spcAft>
                <a:spcPts val="0"/>
              </a:spcAft>
              <a:buClr>
                <a:srgbClr val="20ACD3"/>
              </a:buClr>
              <a:buSzPts val="3200"/>
              <a:buFont typeface="Arial" panose="020B0604020202020204"/>
              <a:buNone/>
              <a:defRPr sz="2400" b="1" i="0" u="none" strike="noStrike" cap="none">
                <a:solidFill>
                  <a:srgbClr val="20ACD3"/>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400"/>
              </a:spcBef>
              <a:spcAft>
                <a:spcPts val="0"/>
              </a:spcAft>
              <a:buClr>
                <a:srgbClr val="595959"/>
              </a:buClr>
              <a:buSzPts val="2800"/>
              <a:buFont typeface="Courier New" panose="02070309020205020404"/>
              <a:buNone/>
              <a:defRPr sz="2000" b="1"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360"/>
              </a:spcBef>
              <a:spcAft>
                <a:spcPts val="0"/>
              </a:spcAft>
              <a:buClr>
                <a:srgbClr val="595959"/>
              </a:buClr>
              <a:buSzPts val="2400"/>
              <a:buFont typeface="Noto Sans Symbols"/>
              <a:buNone/>
              <a:defRPr sz="1800" b="1"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320"/>
              </a:spcBef>
              <a:spcAft>
                <a:spcPts val="0"/>
              </a:spcAft>
              <a:buClr>
                <a:srgbClr val="595959"/>
              </a:buClr>
              <a:buSzPts val="2000"/>
              <a:buFont typeface="Arial" panose="020B0604020202020204"/>
              <a:buNone/>
              <a:defRPr sz="1600" b="1"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320"/>
              </a:spcBef>
              <a:spcAft>
                <a:spcPts val="0"/>
              </a:spcAft>
              <a:buClr>
                <a:srgbClr val="595959"/>
              </a:buClr>
              <a:buSzPts val="2000"/>
              <a:buFont typeface="Arial" panose="020B0604020202020204"/>
              <a:buNone/>
              <a:defRPr sz="1600" b="1"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320"/>
              </a:spcBef>
              <a:spcAft>
                <a:spcPts val="0"/>
              </a:spcAft>
              <a:buClr>
                <a:schemeClr val="dk1"/>
              </a:buClr>
              <a:buSzPts val="20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320"/>
              </a:spcBef>
              <a:spcAft>
                <a:spcPts val="0"/>
              </a:spcAft>
              <a:buClr>
                <a:schemeClr val="dk1"/>
              </a:buClr>
              <a:buSzPts val="20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320"/>
              </a:spcBef>
              <a:spcAft>
                <a:spcPts val="0"/>
              </a:spcAft>
              <a:buClr>
                <a:schemeClr val="dk1"/>
              </a:buClr>
              <a:buSzPts val="20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320"/>
              </a:spcBef>
              <a:spcAft>
                <a:spcPts val="0"/>
              </a:spcAft>
              <a:buClr>
                <a:schemeClr val="dk1"/>
              </a:buClr>
              <a:buSzPts val="20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7"/>
          <p:cNvSpPr txBox="1">
            <a:spLocks noGrp="1"/>
          </p:cNvSpPr>
          <p:nvPr>
            <p:ph type="body" idx="4"/>
          </p:nvPr>
        </p:nvSpPr>
        <p:spPr>
          <a:xfrm>
            <a:off x="4648200" y="1208484"/>
            <a:ext cx="4191000" cy="3383280"/>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381000" algn="l" rtl="0">
              <a:spcBef>
                <a:spcPts val="480"/>
              </a:spcBef>
              <a:spcAft>
                <a:spcPts val="0"/>
              </a:spcAft>
              <a:buClr>
                <a:srgbClr val="595959"/>
              </a:buClr>
              <a:buSzPts val="2400"/>
              <a:buFont typeface="Arial" panose="020B0604020202020204"/>
              <a:buChar char="•"/>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355600" algn="l" rtl="0">
              <a:spcBef>
                <a:spcPts val="400"/>
              </a:spcBef>
              <a:spcAft>
                <a:spcPts val="0"/>
              </a:spcAft>
              <a:buClr>
                <a:srgbClr val="595959"/>
              </a:buClr>
              <a:buSzPts val="2000"/>
              <a:buFont typeface="Courier New" panose="02070309020205020404"/>
              <a:buChar char="o"/>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342900" algn="l" rtl="0">
              <a:spcBef>
                <a:spcPts val="360"/>
              </a:spcBef>
              <a:spcAft>
                <a:spcPts val="0"/>
              </a:spcAft>
              <a:buClr>
                <a:srgbClr val="595959"/>
              </a:buClr>
              <a:buSzPts val="1800"/>
              <a:buFont typeface="Noto Sans Symbols"/>
              <a:buChar char="▪"/>
              <a:defRPr sz="1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330200" algn="l" rtl="0">
              <a:spcBef>
                <a:spcPts val="320"/>
              </a:spcBef>
              <a:spcAft>
                <a:spcPts val="0"/>
              </a:spcAft>
              <a:buClr>
                <a:srgbClr val="595959"/>
              </a:buClr>
              <a:buSzPts val="1600"/>
              <a:buFont typeface="Arial" panose="020B0604020202020204"/>
              <a:buChar char="–"/>
              <a:defRPr sz="16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330200" algn="l" rtl="0">
              <a:spcBef>
                <a:spcPts val="320"/>
              </a:spcBef>
              <a:spcAft>
                <a:spcPts val="0"/>
              </a:spcAft>
              <a:buClr>
                <a:srgbClr val="595959"/>
              </a:buClr>
              <a:buSzPts val="1600"/>
              <a:buFont typeface="Arial" panose="020B0604020202020204"/>
              <a:buChar char="»"/>
              <a:defRPr sz="16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6" name="Google Shape;46;p7"/>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a:solidFill>
                  <a:srgbClr val="20ACD3"/>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7" name="Google Shape;47;p7"/>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20ACD3"/>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8" name="Google Shape;48;p7"/>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20ACD3"/>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a:solidFill>
                  <a:srgbClr val="20ACD3"/>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a:solidFill>
                  <a:srgbClr val="20ACD3"/>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a:solidFill>
                  <a:srgbClr val="20ACD3"/>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a:solidFill>
                  <a:srgbClr val="20ACD3"/>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a:solidFill>
                  <a:srgbClr val="20ACD3"/>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a:solidFill>
                  <a:srgbClr val="20ACD3"/>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a:solidFill>
                  <a:srgbClr val="20ACD3"/>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a:solidFill>
                  <a:srgbClr val="20ACD3"/>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1524000" y="77470"/>
            <a:ext cx="7467600" cy="457200"/>
          </a:xfrm>
          <a:prstGeom prst="rect">
            <a:avLst/>
          </a:prstGeom>
          <a:noFill/>
          <a:ln>
            <a:noFill/>
          </a:ln>
        </p:spPr>
        <p:txBody>
          <a:bodyPr spcFirstLastPara="1" wrap="square" lIns="91425" tIns="91425" rIns="91425" bIns="91425" anchor="ctr" anchorCtr="0">
            <a:noAutofit/>
          </a:bodyPr>
          <a:lstStyle>
            <a:lvl1pPr marL="0" marR="0" lvl="0" indent="0" algn="r" rtl="0">
              <a:spcBef>
                <a:spcPts val="0"/>
              </a:spcBef>
              <a:spcAft>
                <a:spcPts val="0"/>
              </a:spcAft>
              <a:buClr>
                <a:schemeClr val="lt1"/>
              </a:buClr>
              <a:buSzPts val="1400"/>
              <a:buFont typeface="Calibri" panose="020F0502020204030204"/>
              <a:buNone/>
              <a:defRPr sz="36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51" name="Google Shape;51;p8"/>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8"/>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8"/>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3" y="742950"/>
            <a:ext cx="3008313" cy="642938"/>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Clr>
                <a:srgbClr val="20ACD3"/>
              </a:buClr>
              <a:buSzPts val="1400"/>
              <a:buFont typeface="Calibri" panose="020F0502020204030204"/>
              <a:buNone/>
              <a:defRPr sz="2000" b="1" i="0" u="none" strike="noStrike" cap="none">
                <a:solidFill>
                  <a:srgbClr val="20ACD3"/>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56" name="Google Shape;56;p9"/>
          <p:cNvSpPr txBox="1">
            <a:spLocks noGrp="1"/>
          </p:cNvSpPr>
          <p:nvPr>
            <p:ph type="body" idx="1"/>
          </p:nvPr>
        </p:nvSpPr>
        <p:spPr>
          <a:xfrm>
            <a:off x="3575050" y="742950"/>
            <a:ext cx="5111750" cy="3851674"/>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431800" algn="l" rtl="0">
              <a:spcBef>
                <a:spcPts val="640"/>
              </a:spcBef>
              <a:spcAft>
                <a:spcPts val="0"/>
              </a:spcAft>
              <a:buClr>
                <a:srgbClr val="595959"/>
              </a:buClr>
              <a:buSzPts val="3200"/>
              <a:buFont typeface="Arial" panose="020B0604020202020204"/>
              <a:buChar char="•"/>
              <a:defRPr sz="32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rgbClr val="595959"/>
              </a:buClr>
              <a:buSzPts val="2800"/>
              <a:buFont typeface="Courier New" panose="02070309020205020404"/>
              <a:buChar char="o"/>
              <a:defRPr sz="2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rgbClr val="595959"/>
              </a:buClr>
              <a:buSzPts val="2400"/>
              <a:buFont typeface="Noto Sans Symbols"/>
              <a:buChar char="▪"/>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7" name="Google Shape;57;p9"/>
          <p:cNvSpPr txBox="1">
            <a:spLocks noGrp="1"/>
          </p:cNvSpPr>
          <p:nvPr>
            <p:ph type="body" idx="2"/>
          </p:nvPr>
        </p:nvSpPr>
        <p:spPr>
          <a:xfrm>
            <a:off x="457203" y="1428750"/>
            <a:ext cx="3008313" cy="3165874"/>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228600" algn="l" rtl="0">
              <a:spcBef>
                <a:spcPts val="280"/>
              </a:spcBef>
              <a:spcAft>
                <a:spcPts val="0"/>
              </a:spcAft>
              <a:buClr>
                <a:srgbClr val="595959"/>
              </a:buClr>
              <a:buSzPts val="3200"/>
              <a:buFont typeface="Arial" panose="020B0604020202020204"/>
              <a:buNone/>
              <a:defRPr sz="1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240"/>
              </a:spcBef>
              <a:spcAft>
                <a:spcPts val="0"/>
              </a:spcAft>
              <a:buClr>
                <a:srgbClr val="595959"/>
              </a:buClr>
              <a:buSzPts val="2800"/>
              <a:buFont typeface="Courier New" panose="02070309020205020404"/>
              <a:buNone/>
              <a:defRPr sz="12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200"/>
              </a:spcBef>
              <a:spcAft>
                <a:spcPts val="0"/>
              </a:spcAft>
              <a:buClr>
                <a:srgbClr val="595959"/>
              </a:buClr>
              <a:buSzPts val="2400"/>
              <a:buFont typeface="Noto Sans Symbols"/>
              <a:buNone/>
              <a:defRPr sz="1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180"/>
              </a:spcBef>
              <a:spcAft>
                <a:spcPts val="0"/>
              </a:spcAft>
              <a:buClr>
                <a:srgbClr val="595959"/>
              </a:buClr>
              <a:buSzPts val="2000"/>
              <a:buFont typeface="Arial" panose="020B0604020202020204"/>
              <a:buNone/>
              <a:defRPr sz="9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180"/>
              </a:spcBef>
              <a:spcAft>
                <a:spcPts val="0"/>
              </a:spcAft>
              <a:buClr>
                <a:srgbClr val="595959"/>
              </a:buClr>
              <a:buSzPts val="2000"/>
              <a:buFont typeface="Arial" panose="020B0604020202020204"/>
              <a:buNone/>
              <a:defRPr sz="9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180"/>
              </a:spcBef>
              <a:spcAft>
                <a:spcPts val="0"/>
              </a:spcAft>
              <a:buClr>
                <a:schemeClr val="dk1"/>
              </a:buClr>
              <a:buSzPts val="2000"/>
              <a:buFont typeface="Arial" panose="020B0604020202020204"/>
              <a:buNone/>
              <a:defRPr sz="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180"/>
              </a:spcBef>
              <a:spcAft>
                <a:spcPts val="0"/>
              </a:spcAft>
              <a:buClr>
                <a:schemeClr val="dk1"/>
              </a:buClr>
              <a:buSzPts val="2000"/>
              <a:buFont typeface="Arial" panose="020B0604020202020204"/>
              <a:buNone/>
              <a:defRPr sz="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180"/>
              </a:spcBef>
              <a:spcAft>
                <a:spcPts val="0"/>
              </a:spcAft>
              <a:buClr>
                <a:schemeClr val="dk1"/>
              </a:buClr>
              <a:buSzPts val="2000"/>
              <a:buFont typeface="Arial" panose="020B0604020202020204"/>
              <a:buNone/>
              <a:defRPr sz="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180"/>
              </a:spcBef>
              <a:spcAft>
                <a:spcPts val="0"/>
              </a:spcAft>
              <a:buClr>
                <a:schemeClr val="dk1"/>
              </a:buClr>
              <a:buSzPts val="2000"/>
              <a:buFont typeface="Arial" panose="020B0604020202020204"/>
              <a:buNone/>
              <a:defRPr sz="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8" name="Google Shape;58;p9"/>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9" name="Google Shape;59;p9"/>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0" name="Google Shape;60;p9"/>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3600451"/>
            <a:ext cx="5486400" cy="425054"/>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Clr>
                <a:schemeClr val="lt1"/>
              </a:buClr>
              <a:buSzPts val="1400"/>
              <a:buFont typeface="Calibri" panose="020F0502020204030204"/>
              <a:buNone/>
              <a:defRPr sz="2000" b="1"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63" name="Google Shape;63;p10"/>
          <p:cNvSpPr>
            <a:spLocks noGrp="1"/>
          </p:cNvSpPr>
          <p:nvPr>
            <p:ph type="pic" idx="2"/>
          </p:nvPr>
        </p:nvSpPr>
        <p:spPr>
          <a:xfrm>
            <a:off x="1792288" y="742949"/>
            <a:ext cx="5486400" cy="2802731"/>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0" marR="0" lvl="0" indent="0" algn="l" rtl="0">
              <a:spcBef>
                <a:spcPts val="640"/>
              </a:spcBef>
              <a:spcAft>
                <a:spcPts val="0"/>
              </a:spcAft>
              <a:buClr>
                <a:srgbClr val="595959"/>
              </a:buClr>
              <a:buSzPts val="1400"/>
              <a:buFont typeface="Arial" panose="020B0604020202020204"/>
              <a:buNone/>
              <a:defRPr sz="32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560"/>
              </a:spcBef>
              <a:spcAft>
                <a:spcPts val="0"/>
              </a:spcAft>
              <a:buClr>
                <a:srgbClr val="595959"/>
              </a:buClr>
              <a:buSzPts val="1400"/>
              <a:buFont typeface="Courier New" panose="02070309020205020404"/>
              <a:buNone/>
              <a:defRPr sz="2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480"/>
              </a:spcBef>
              <a:spcAft>
                <a:spcPts val="0"/>
              </a:spcAft>
              <a:buClr>
                <a:srgbClr val="595959"/>
              </a:buClr>
              <a:buSzPts val="1400"/>
              <a:buFont typeface="Noto Sans Symbols"/>
              <a:buNone/>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400"/>
              </a:spcBef>
              <a:spcAft>
                <a:spcPts val="0"/>
              </a:spcAft>
              <a:buClr>
                <a:srgbClr val="595959"/>
              </a:buClr>
              <a:buSzPts val="1400"/>
              <a:buFont typeface="Arial" panose="020B0604020202020204"/>
              <a:buNone/>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400"/>
              </a:spcBef>
              <a:spcAft>
                <a:spcPts val="0"/>
              </a:spcAft>
              <a:buClr>
                <a:srgbClr val="595959"/>
              </a:buClr>
              <a:buSzPts val="1400"/>
              <a:buFont typeface="Arial" panose="020B0604020202020204"/>
              <a:buNone/>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400"/>
              </a:spcBef>
              <a:spcAft>
                <a:spcPts val="0"/>
              </a:spcAft>
              <a:buClr>
                <a:schemeClr val="dk1"/>
              </a:buClr>
              <a:buSzPts val="14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400"/>
              </a:spcBef>
              <a:spcAft>
                <a:spcPts val="0"/>
              </a:spcAft>
              <a:buClr>
                <a:schemeClr val="dk1"/>
              </a:buClr>
              <a:buSzPts val="14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400"/>
              </a:spcBef>
              <a:spcAft>
                <a:spcPts val="0"/>
              </a:spcAft>
              <a:buClr>
                <a:schemeClr val="dk1"/>
              </a:buClr>
              <a:buSzPts val="14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400"/>
              </a:spcBef>
              <a:spcAft>
                <a:spcPts val="0"/>
              </a:spcAft>
              <a:buClr>
                <a:schemeClr val="dk1"/>
              </a:buClr>
              <a:buSzPts val="14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10"/>
          <p:cNvSpPr txBox="1">
            <a:spLocks noGrp="1"/>
          </p:cNvSpPr>
          <p:nvPr>
            <p:ph type="body" idx="1"/>
          </p:nvPr>
        </p:nvSpPr>
        <p:spPr>
          <a:xfrm>
            <a:off x="1792288" y="4025504"/>
            <a:ext cx="5486400" cy="603647"/>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228600" algn="l" rtl="0">
              <a:spcBef>
                <a:spcPts val="280"/>
              </a:spcBef>
              <a:spcAft>
                <a:spcPts val="0"/>
              </a:spcAft>
              <a:buClr>
                <a:srgbClr val="595959"/>
              </a:buClr>
              <a:buSzPts val="3200"/>
              <a:buFont typeface="Arial" panose="020B0604020202020204"/>
              <a:buNone/>
              <a:defRPr sz="1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240"/>
              </a:spcBef>
              <a:spcAft>
                <a:spcPts val="0"/>
              </a:spcAft>
              <a:buClr>
                <a:srgbClr val="595959"/>
              </a:buClr>
              <a:buSzPts val="2800"/>
              <a:buFont typeface="Courier New" panose="02070309020205020404"/>
              <a:buNone/>
              <a:defRPr sz="12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200"/>
              </a:spcBef>
              <a:spcAft>
                <a:spcPts val="0"/>
              </a:spcAft>
              <a:buClr>
                <a:srgbClr val="595959"/>
              </a:buClr>
              <a:buSzPts val="2400"/>
              <a:buFont typeface="Noto Sans Symbols"/>
              <a:buNone/>
              <a:defRPr sz="1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180"/>
              </a:spcBef>
              <a:spcAft>
                <a:spcPts val="0"/>
              </a:spcAft>
              <a:buClr>
                <a:srgbClr val="595959"/>
              </a:buClr>
              <a:buSzPts val="2000"/>
              <a:buFont typeface="Arial" panose="020B0604020202020204"/>
              <a:buNone/>
              <a:defRPr sz="9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180"/>
              </a:spcBef>
              <a:spcAft>
                <a:spcPts val="0"/>
              </a:spcAft>
              <a:buClr>
                <a:srgbClr val="595959"/>
              </a:buClr>
              <a:buSzPts val="2000"/>
              <a:buFont typeface="Arial" panose="020B0604020202020204"/>
              <a:buNone/>
              <a:defRPr sz="9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180"/>
              </a:spcBef>
              <a:spcAft>
                <a:spcPts val="0"/>
              </a:spcAft>
              <a:buClr>
                <a:schemeClr val="dk1"/>
              </a:buClr>
              <a:buSzPts val="2000"/>
              <a:buFont typeface="Arial" panose="020B0604020202020204"/>
              <a:buNone/>
              <a:defRPr sz="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180"/>
              </a:spcBef>
              <a:spcAft>
                <a:spcPts val="0"/>
              </a:spcAft>
              <a:buClr>
                <a:schemeClr val="dk1"/>
              </a:buClr>
              <a:buSzPts val="2000"/>
              <a:buFont typeface="Arial" panose="020B0604020202020204"/>
              <a:buNone/>
              <a:defRPr sz="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180"/>
              </a:spcBef>
              <a:spcAft>
                <a:spcPts val="0"/>
              </a:spcAft>
              <a:buClr>
                <a:schemeClr val="dk1"/>
              </a:buClr>
              <a:buSzPts val="2000"/>
              <a:buFont typeface="Arial" panose="020B0604020202020204"/>
              <a:buNone/>
              <a:defRPr sz="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180"/>
              </a:spcBef>
              <a:spcAft>
                <a:spcPts val="0"/>
              </a:spcAft>
              <a:buClr>
                <a:schemeClr val="dk1"/>
              </a:buClr>
              <a:buSzPts val="2000"/>
              <a:buFont typeface="Arial" panose="020B0604020202020204"/>
              <a:buNone/>
              <a:defRPr sz="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10"/>
          <p:cNvSpPr txBox="1">
            <a:spLocks noGrp="1"/>
          </p:cNvSpPr>
          <p:nvPr>
            <p:ph type="dt" idx="10"/>
          </p:nvPr>
        </p:nvSpPr>
        <p:spPr>
          <a:xfrm>
            <a:off x="457200" y="4767264"/>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800">
                <a:solidFill>
                  <a:schemeClr val="dk1"/>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6" name="Google Shape;66;p10"/>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7" name="Google Shape;67;p10"/>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3"/>
          <a:stretch>
            <a:fillRect l="-999" r="-999"/>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524000" y="77470"/>
            <a:ext cx="7467600" cy="457200"/>
          </a:xfrm>
          <a:prstGeom prst="rect">
            <a:avLst/>
          </a:prstGeom>
          <a:noFill/>
          <a:ln>
            <a:noFill/>
          </a:ln>
        </p:spPr>
        <p:txBody>
          <a:bodyPr spcFirstLastPara="1" wrap="square" lIns="91425" tIns="91425" rIns="91425" bIns="91425" anchor="ctr" anchorCtr="0">
            <a:noAutofit/>
          </a:bodyPr>
          <a:lstStyle>
            <a:lvl1pPr marL="0" marR="0" lvl="0" indent="0" algn="r" rtl="0">
              <a:spcBef>
                <a:spcPts val="0"/>
              </a:spcBef>
              <a:spcAft>
                <a:spcPts val="0"/>
              </a:spcAft>
              <a:buClr>
                <a:schemeClr val="lt1"/>
              </a:buClr>
              <a:buSzPts val="1400"/>
              <a:buFont typeface="Calibri" panose="020F0502020204030204"/>
              <a:buNone/>
              <a:defRPr sz="36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21920" y="666750"/>
            <a:ext cx="8869680" cy="3962399"/>
          </a:xfrm>
          <a:prstGeom prst="rect">
            <a:avLst/>
          </a:prstGeom>
          <a:noFill/>
          <a:ln w="9525" cap="flat" cmpd="sng">
            <a:solidFill>
              <a:srgbClr val="BFBFBF"/>
            </a:solidFill>
            <a:prstDash val="solid"/>
            <a:round/>
            <a:headEnd type="none" w="sm" len="sm"/>
            <a:tailEnd type="none" w="sm" len="sm"/>
          </a:ln>
        </p:spPr>
        <p:txBody>
          <a:bodyPr spcFirstLastPara="1" wrap="square" lIns="91425" tIns="91425" rIns="91425" bIns="91425" anchor="t" anchorCtr="0">
            <a:noAutofit/>
          </a:bodyPr>
          <a:lstStyle>
            <a:lvl1pPr marL="457200" marR="0" lvl="0" indent="-431800" algn="l" rtl="0">
              <a:spcBef>
                <a:spcPts val="640"/>
              </a:spcBef>
              <a:spcAft>
                <a:spcPts val="0"/>
              </a:spcAft>
              <a:buClr>
                <a:srgbClr val="595959"/>
              </a:buClr>
              <a:buSzPts val="3200"/>
              <a:buFont typeface="Arial" panose="020B0604020202020204"/>
              <a:buChar char="•"/>
              <a:defRPr sz="32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rgbClr val="595959"/>
              </a:buClr>
              <a:buSzPts val="2800"/>
              <a:buFont typeface="Courier New" panose="02070309020205020404"/>
              <a:buChar char="o"/>
              <a:defRPr sz="28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rgbClr val="595959"/>
              </a:buClr>
              <a:buSzPts val="2400"/>
              <a:buFont typeface="Noto Sans Symbols"/>
              <a:buChar char="▪"/>
              <a:defRPr sz="24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rgbClr val="595959"/>
              </a:buClr>
              <a:buSzPts val="2000"/>
              <a:buFont typeface="Arial" panose="020B0604020202020204"/>
              <a:buChar char="»"/>
              <a:defRPr sz="2000" b="0" i="0" u="none" strike="noStrike" cap="none">
                <a:solidFill>
                  <a:srgbClr val="595959"/>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ftr" idx="11"/>
          </p:nvPr>
        </p:nvSpPr>
        <p:spPr>
          <a:xfrm>
            <a:off x="152400" y="4781550"/>
            <a:ext cx="2895600" cy="273844"/>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457200" marR="0" lvl="1"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914400" marR="0" lvl="2"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371600" marR="0" lvl="3"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828800" marR="0" lvl="4"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286000" marR="0" lvl="5"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743200" marR="0" lvl="6"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200400" marR="0" lvl="7"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657600" marR="0" lvl="8" indent="0"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3" name="Google Shape;13;p1"/>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rgbClr val="00ADFF"/>
              </a:buClr>
              <a:buSzPts val="2800"/>
              <a:buFont typeface="Poppins Light" panose="00000400000000000000"/>
              <a:buNone/>
              <a:defRPr sz="2800">
                <a:solidFill>
                  <a:srgbClr val="00ADFF"/>
                </a:solidFill>
                <a:latin typeface="Poppins Light" panose="00000400000000000000"/>
                <a:ea typeface="Poppins Light" panose="00000400000000000000"/>
                <a:cs typeface="Poppins Light" panose="00000400000000000000"/>
                <a:sym typeface="Poppins Light" panose="00000400000000000000"/>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2" name="Google Shape;8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rgbClr val="FFA420"/>
              </a:buClr>
              <a:buSzPts val="1800"/>
              <a:buFont typeface="Open Sans Light"/>
              <a:buChar char="●"/>
              <a:defRPr sz="1800">
                <a:solidFill>
                  <a:schemeClr val="dk2"/>
                </a:solidFill>
                <a:latin typeface="Open Sans Light"/>
                <a:ea typeface="Open Sans Light"/>
                <a:cs typeface="Open Sans Light"/>
                <a:sym typeface="Open Sans Light"/>
              </a:defRPr>
            </a:lvl1pPr>
            <a:lvl2pPr marL="914400" lvl="1" indent="-317500" rtl="0">
              <a:lnSpc>
                <a:spcPct val="115000"/>
              </a:lnSpc>
              <a:spcBef>
                <a:spcPts val="0"/>
              </a:spcBef>
              <a:spcAft>
                <a:spcPts val="0"/>
              </a:spcAft>
              <a:buClr>
                <a:srgbClr val="FFA420"/>
              </a:buClr>
              <a:buSzPts val="1400"/>
              <a:buFont typeface="Open Sans Light"/>
              <a:buChar char="○"/>
              <a:defRPr>
                <a:solidFill>
                  <a:schemeClr val="dk2"/>
                </a:solidFill>
                <a:latin typeface="Open Sans Light"/>
                <a:ea typeface="Open Sans Light"/>
                <a:cs typeface="Open Sans Light"/>
                <a:sym typeface="Open Sans Light"/>
              </a:defRPr>
            </a:lvl2pPr>
            <a:lvl3pPr marL="1371600" lvl="2" indent="-317500" rtl="0">
              <a:lnSpc>
                <a:spcPct val="115000"/>
              </a:lnSpc>
              <a:spcBef>
                <a:spcPts val="0"/>
              </a:spcBef>
              <a:spcAft>
                <a:spcPts val="0"/>
              </a:spcAft>
              <a:buClr>
                <a:srgbClr val="FFA420"/>
              </a:buClr>
              <a:buSzPts val="1400"/>
              <a:buFont typeface="Open Sans Light"/>
              <a:buChar char="■"/>
              <a:defRPr>
                <a:solidFill>
                  <a:schemeClr val="dk2"/>
                </a:solidFill>
                <a:latin typeface="Open Sans Light"/>
                <a:ea typeface="Open Sans Light"/>
                <a:cs typeface="Open Sans Light"/>
                <a:sym typeface="Open Sans Light"/>
              </a:defRPr>
            </a:lvl3pPr>
            <a:lvl4pPr marL="1828800" lvl="3" indent="-317500" rtl="0">
              <a:lnSpc>
                <a:spcPct val="115000"/>
              </a:lnSpc>
              <a:spcBef>
                <a:spcPts val="0"/>
              </a:spcBef>
              <a:spcAft>
                <a:spcPts val="0"/>
              </a:spcAft>
              <a:buClr>
                <a:srgbClr val="FFA420"/>
              </a:buClr>
              <a:buSzPts val="1400"/>
              <a:buFont typeface="Open Sans Light"/>
              <a:buChar char="●"/>
              <a:defRPr>
                <a:solidFill>
                  <a:schemeClr val="dk2"/>
                </a:solidFill>
                <a:latin typeface="Open Sans Light"/>
                <a:ea typeface="Open Sans Light"/>
                <a:cs typeface="Open Sans Light"/>
                <a:sym typeface="Open Sans Light"/>
              </a:defRPr>
            </a:lvl4pPr>
            <a:lvl5pPr marL="2286000" lvl="4" indent="-317500" rtl="0">
              <a:lnSpc>
                <a:spcPct val="115000"/>
              </a:lnSpc>
              <a:spcBef>
                <a:spcPts val="0"/>
              </a:spcBef>
              <a:spcAft>
                <a:spcPts val="0"/>
              </a:spcAft>
              <a:buClr>
                <a:srgbClr val="FFA420"/>
              </a:buClr>
              <a:buSzPts val="1400"/>
              <a:buFont typeface="Open Sans Light"/>
              <a:buChar char="○"/>
              <a:defRPr>
                <a:solidFill>
                  <a:schemeClr val="dk2"/>
                </a:solidFill>
                <a:latin typeface="Open Sans Light"/>
                <a:ea typeface="Open Sans Light"/>
                <a:cs typeface="Open Sans Light"/>
                <a:sym typeface="Open Sans Light"/>
              </a:defRPr>
            </a:lvl5pPr>
            <a:lvl6pPr marL="2743200" lvl="5" indent="-317500" rtl="0">
              <a:lnSpc>
                <a:spcPct val="115000"/>
              </a:lnSpc>
              <a:spcBef>
                <a:spcPts val="0"/>
              </a:spcBef>
              <a:spcAft>
                <a:spcPts val="0"/>
              </a:spcAft>
              <a:buClr>
                <a:srgbClr val="FFA420"/>
              </a:buClr>
              <a:buSzPts val="1400"/>
              <a:buFont typeface="Open Sans Light"/>
              <a:buChar char="■"/>
              <a:defRPr>
                <a:solidFill>
                  <a:schemeClr val="dk2"/>
                </a:solidFill>
                <a:latin typeface="Open Sans Light"/>
                <a:ea typeface="Open Sans Light"/>
                <a:cs typeface="Open Sans Light"/>
                <a:sym typeface="Open Sans Light"/>
              </a:defRPr>
            </a:lvl6pPr>
            <a:lvl7pPr marL="3200400" lvl="6" indent="-317500" rtl="0">
              <a:lnSpc>
                <a:spcPct val="115000"/>
              </a:lnSpc>
              <a:spcBef>
                <a:spcPts val="0"/>
              </a:spcBef>
              <a:spcAft>
                <a:spcPts val="0"/>
              </a:spcAft>
              <a:buClr>
                <a:srgbClr val="FFA420"/>
              </a:buClr>
              <a:buSzPts val="1400"/>
              <a:buFont typeface="Open Sans Light"/>
              <a:buChar char="●"/>
              <a:defRPr>
                <a:solidFill>
                  <a:schemeClr val="dk2"/>
                </a:solidFill>
                <a:latin typeface="Open Sans Light"/>
                <a:ea typeface="Open Sans Light"/>
                <a:cs typeface="Open Sans Light"/>
                <a:sym typeface="Open Sans Light"/>
              </a:defRPr>
            </a:lvl7pPr>
            <a:lvl8pPr marL="3657600" lvl="7" indent="-317500" rtl="0">
              <a:lnSpc>
                <a:spcPct val="115000"/>
              </a:lnSpc>
              <a:spcBef>
                <a:spcPts val="0"/>
              </a:spcBef>
              <a:spcAft>
                <a:spcPts val="0"/>
              </a:spcAft>
              <a:buClr>
                <a:srgbClr val="FFA420"/>
              </a:buClr>
              <a:buSzPts val="1400"/>
              <a:buFont typeface="Open Sans Light"/>
              <a:buChar char="○"/>
              <a:defRPr>
                <a:solidFill>
                  <a:schemeClr val="dk2"/>
                </a:solidFill>
                <a:latin typeface="Open Sans Light"/>
                <a:ea typeface="Open Sans Light"/>
                <a:cs typeface="Open Sans Light"/>
                <a:sym typeface="Open Sans Light"/>
              </a:defRPr>
            </a:lvl8pPr>
            <a:lvl9pPr marL="4114800" lvl="8" indent="-317500" rtl="0">
              <a:lnSpc>
                <a:spcPct val="115000"/>
              </a:lnSpc>
              <a:spcBef>
                <a:spcPts val="0"/>
              </a:spcBef>
              <a:spcAft>
                <a:spcPts val="0"/>
              </a:spcAft>
              <a:buClr>
                <a:srgbClr val="FFA420"/>
              </a:buClr>
              <a:buSzPts val="1400"/>
              <a:buFont typeface="Open Sans Light"/>
              <a:buChar char="■"/>
              <a:defRPr>
                <a:solidFill>
                  <a:schemeClr val="dk2"/>
                </a:solidFill>
                <a:latin typeface="Open Sans Light"/>
                <a:ea typeface="Open Sans Light"/>
                <a:cs typeface="Open Sans Light"/>
                <a:sym typeface="Open Sans Light"/>
              </a:defRPr>
            </a:lvl9pPr>
          </a:lstStyle>
          <a:p>
            <a:endParaRPr/>
          </a:p>
        </p:txBody>
      </p:sp>
      <p:sp>
        <p:nvSpPr>
          <p:cNvPr id="83" name="Google Shape;8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p:nvPr/>
        </p:nvSpPr>
        <p:spPr>
          <a:xfrm>
            <a:off x="2821050" y="4819200"/>
            <a:ext cx="3501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solidFill>
                  <a:srgbClr val="B7B7B7"/>
                </a:solidFill>
                <a:latin typeface="Poppins ExtraLight" panose="00000300000000000000"/>
                <a:ea typeface="Poppins ExtraLight" panose="00000300000000000000"/>
                <a:cs typeface="Poppins ExtraLight" panose="00000300000000000000"/>
                <a:sym typeface="Poppins ExtraLight" panose="00000300000000000000"/>
              </a:rPr>
              <a:t>©2024 Benchmark IT Solutions. All rights reserved</a:t>
            </a:r>
            <a:endParaRPr sz="1000">
              <a:solidFill>
                <a:srgbClr val="B7B7B7"/>
              </a:solidFill>
              <a:latin typeface="Poppins ExtraLight" panose="00000300000000000000"/>
              <a:ea typeface="Poppins ExtraLight" panose="00000300000000000000"/>
              <a:cs typeface="Poppins ExtraLight" panose="00000300000000000000"/>
              <a:sym typeface="Poppins ExtraLight" panose="00000300000000000000"/>
            </a:endParaRPr>
          </a:p>
        </p:txBody>
      </p:sp>
      <p:sp>
        <p:nvSpPr>
          <p:cNvPr id="2" name="Text Box 1"/>
          <p:cNvSpPr txBox="1"/>
          <p:nvPr/>
        </p:nvSpPr>
        <p:spPr>
          <a:xfrm>
            <a:off x="2275649" y="2789882"/>
            <a:ext cx="5725160" cy="574824"/>
          </a:xfrm>
          <a:prstGeom prst="rect">
            <a:avLst/>
          </a:prstGeom>
          <a:noFill/>
        </p:spPr>
        <p:txBody>
          <a:bodyPr wrap="square" rtlCol="0">
            <a:noAutofit/>
          </a:bodyPr>
          <a:lstStyle/>
          <a:p>
            <a:r>
              <a:rPr lang="en-US" sz="2800" dirty="0">
                <a:latin typeface="Times New Roman" panose="02020603050405020304" pitchFamily="18" charset="0"/>
                <a:cs typeface="Times New Roman" panose="02020603050405020304" pitchFamily="18" charset="0"/>
              </a:rPr>
              <a:t>BITS GenAI POCs</a:t>
            </a:r>
          </a:p>
        </p:txBody>
      </p:sp>
      <p:sp>
        <p:nvSpPr>
          <p:cNvPr id="3" name="TextBox 2">
            <a:extLst>
              <a:ext uri="{FF2B5EF4-FFF2-40B4-BE49-F238E27FC236}">
                <a16:creationId xmlns:a16="http://schemas.microsoft.com/office/drawing/2014/main" id="{557639D9-75FE-459F-8BD0-071E88C6C5A1}"/>
              </a:ext>
            </a:extLst>
          </p:cNvPr>
          <p:cNvSpPr txBox="1"/>
          <p:nvPr/>
        </p:nvSpPr>
        <p:spPr>
          <a:xfrm>
            <a:off x="2328863" y="3247502"/>
            <a:ext cx="5636418" cy="769441"/>
          </a:xfrm>
          <a:prstGeom prst="rect">
            <a:avLst/>
          </a:prstGeom>
          <a:noFill/>
        </p:spPr>
        <p:txBody>
          <a:bodyPr wrap="square" rtlCol="0">
            <a:spAutoFit/>
          </a:bodyPr>
          <a:lstStyle/>
          <a:p>
            <a:r>
              <a:rPr lang="en-US" sz="2200" b="1" dirty="0">
                <a:latin typeface="Times New Roman" panose="02020603050405020304" pitchFamily="18" charset="0"/>
                <a:cs typeface="Times New Roman" panose="02020603050405020304" pitchFamily="18" charset="0"/>
              </a:rPr>
              <a:t>Insurance Chatbots for Customer Support</a:t>
            </a:r>
          </a:p>
          <a:p>
            <a:endParaRPr lang="en-IN" sz="22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0"/>
          <p:cNvSpPr txBox="1"/>
          <p:nvPr/>
        </p:nvSpPr>
        <p:spPr>
          <a:xfrm>
            <a:off x="2821050" y="4804800"/>
            <a:ext cx="3501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solidFill>
                  <a:schemeClr val="dk1"/>
                </a:solidFill>
                <a:latin typeface="Poppins ExtraLight" panose="00000300000000000000"/>
                <a:ea typeface="Poppins ExtraLight" panose="00000300000000000000"/>
                <a:cs typeface="Poppins ExtraLight" panose="00000300000000000000"/>
                <a:sym typeface="Poppins ExtraLight" panose="00000300000000000000"/>
              </a:rPr>
              <a:t>©2024 Benchmark IT Solutions. All rights reserved</a:t>
            </a:r>
            <a:endParaRPr sz="1000">
              <a:solidFill>
                <a:schemeClr val="dk1"/>
              </a:solidFill>
              <a:latin typeface="Poppins ExtraLight" panose="00000300000000000000"/>
              <a:ea typeface="Poppins ExtraLight" panose="00000300000000000000"/>
              <a:cs typeface="Poppins ExtraLight" panose="00000300000000000000"/>
              <a:sym typeface="Poppins ExtraLight" panose="0000030000000000000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2" name="Text Box 1"/>
          <p:cNvSpPr txBox="1"/>
          <p:nvPr/>
        </p:nvSpPr>
        <p:spPr>
          <a:xfrm>
            <a:off x="1068033" y="1080328"/>
            <a:ext cx="4976575" cy="2212941"/>
          </a:xfrm>
          <a:prstGeom prst="rect">
            <a:avLst/>
          </a:prstGeom>
          <a:noFill/>
        </p:spPr>
        <p:txBody>
          <a:bodyPr wrap="square" rtlCol="0">
            <a:noAutofit/>
          </a:bodyPr>
          <a:lstStyle/>
          <a:p>
            <a:endParaRPr lang="en-US" dirty="0">
              <a:latin typeface="Times New Roman" panose="02020603050405020304" pitchFamily="18" charset="0"/>
              <a:cs typeface="Times New Roman" panose="02020603050405020304" pitchFamily="18" charset="0"/>
            </a:endParaRPr>
          </a:p>
          <a:p>
            <a:pPr>
              <a:lnSpc>
                <a:spcPct val="140000"/>
              </a:lnSpc>
            </a:pPr>
            <a:r>
              <a:rPr lang="en-US" dirty="0">
                <a:latin typeface="Times New Roman" panose="02020603050405020304" pitchFamily="18" charset="0"/>
                <a:cs typeface="Times New Roman" panose="02020603050405020304" pitchFamily="18" charset="0"/>
              </a:rPr>
              <a:t>1. Problem Statement</a:t>
            </a:r>
          </a:p>
          <a:p>
            <a:pPr>
              <a:lnSpc>
                <a:spcPct val="140000"/>
              </a:lnSpc>
            </a:pPr>
            <a:r>
              <a:rPr lang="en-US" dirty="0">
                <a:latin typeface="Times New Roman" panose="02020603050405020304" pitchFamily="18" charset="0"/>
                <a:cs typeface="Times New Roman" panose="02020603050405020304" pitchFamily="18" charset="0"/>
              </a:rPr>
              <a:t>2. Technology used </a:t>
            </a:r>
          </a:p>
          <a:p>
            <a:pPr>
              <a:lnSpc>
                <a:spcPct val="140000"/>
              </a:lnSpc>
            </a:pPr>
            <a:r>
              <a:rPr lang="en-US" dirty="0">
                <a:latin typeface="Times New Roman" panose="02020603050405020304" pitchFamily="18" charset="0"/>
                <a:cs typeface="Times New Roman" panose="02020603050405020304" pitchFamily="18" charset="0"/>
              </a:rPr>
              <a:t>3. Architecture Diagram</a:t>
            </a:r>
          </a:p>
          <a:p>
            <a:pPr>
              <a:lnSpc>
                <a:spcPct val="140000"/>
              </a:lnSpc>
            </a:pPr>
            <a:r>
              <a:rPr lang="en-US" dirty="0">
                <a:latin typeface="Times New Roman" panose="02020603050405020304" pitchFamily="18" charset="0"/>
                <a:cs typeface="Times New Roman" panose="02020603050405020304" pitchFamily="18" charset="0"/>
              </a:rPr>
              <a:t>4. Solution brief</a:t>
            </a:r>
          </a:p>
          <a:p>
            <a:pPr>
              <a:lnSpc>
                <a:spcPct val="140000"/>
              </a:lnSpc>
            </a:pPr>
            <a:r>
              <a:rPr lang="en-US" dirty="0">
                <a:latin typeface="Times New Roman" panose="02020603050405020304" pitchFamily="18" charset="0"/>
                <a:cs typeface="Times New Roman" panose="02020603050405020304" pitchFamily="18" charset="0"/>
              </a:rPr>
              <a:t>5. Output print screens</a:t>
            </a:r>
          </a:p>
          <a:p>
            <a:pPr>
              <a:lnSpc>
                <a:spcPct val="140000"/>
              </a:lnSpc>
            </a:pPr>
            <a:r>
              <a:rPr lang="en-US" dirty="0">
                <a:latin typeface="Times New Roman" panose="02020603050405020304" pitchFamily="18" charset="0"/>
                <a:cs typeface="Times New Roman" panose="02020603050405020304" pitchFamily="18" charset="0"/>
              </a:rPr>
              <a:t>6. LangSmith Integration</a:t>
            </a:r>
          </a:p>
        </p:txBody>
      </p:sp>
      <p:sp>
        <p:nvSpPr>
          <p:cNvPr id="3" name="TextBox 2">
            <a:extLst>
              <a:ext uri="{FF2B5EF4-FFF2-40B4-BE49-F238E27FC236}">
                <a16:creationId xmlns:a16="http://schemas.microsoft.com/office/drawing/2014/main" id="{E3859A23-896A-45F8-B073-D2A1D6542CD0}"/>
              </a:ext>
            </a:extLst>
          </p:cNvPr>
          <p:cNvSpPr txBox="1"/>
          <p:nvPr/>
        </p:nvSpPr>
        <p:spPr>
          <a:xfrm>
            <a:off x="466148" y="959070"/>
            <a:ext cx="1516284" cy="677108"/>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Agenda-</a:t>
            </a:r>
          </a:p>
          <a:p>
            <a:endParaRPr lang="en-IN" sz="24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p:nvPr/>
        </p:nvSpPr>
        <p:spPr>
          <a:xfrm>
            <a:off x="2821050" y="4804800"/>
            <a:ext cx="3501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solidFill>
                  <a:srgbClr val="B7B7B7"/>
                </a:solidFill>
                <a:latin typeface="Times New Roman" panose="02020603050405020304" pitchFamily="18" charset="0"/>
                <a:ea typeface="Poppins ExtraLight" panose="00000300000000000000"/>
                <a:cs typeface="Times New Roman" panose="02020603050405020304" pitchFamily="18" charset="0"/>
                <a:sym typeface="Poppins ExtraLight" panose="00000300000000000000"/>
              </a:rPr>
              <a:t>©2024 Benchmark IT Solutions. All rights reserved</a:t>
            </a:r>
            <a:endParaRPr sz="1000">
              <a:solidFill>
                <a:srgbClr val="B7B7B7"/>
              </a:solidFill>
              <a:latin typeface="Times New Roman" panose="02020603050405020304" pitchFamily="18" charset="0"/>
              <a:ea typeface="Poppins ExtraLight" panose="00000300000000000000"/>
              <a:cs typeface="Times New Roman" panose="02020603050405020304" pitchFamily="18" charset="0"/>
              <a:sym typeface="Poppins ExtraLight" panose="00000300000000000000"/>
            </a:endParaRPr>
          </a:p>
        </p:txBody>
      </p:sp>
      <p:sp>
        <p:nvSpPr>
          <p:cNvPr id="2" name="Text Box 1"/>
          <p:cNvSpPr txBox="1"/>
          <p:nvPr/>
        </p:nvSpPr>
        <p:spPr>
          <a:xfrm>
            <a:off x="480066" y="2590609"/>
            <a:ext cx="4877077" cy="1945425"/>
          </a:xfrm>
          <a:prstGeom prst="rect">
            <a:avLst/>
          </a:prstGeom>
          <a:noFill/>
        </p:spPr>
        <p:txBody>
          <a:bodyPr wrap="square" rtlCol="0">
            <a:noAutofit/>
          </a:bodyPr>
          <a:lstStyle/>
          <a:p>
            <a:pPr marL="514350" indent="-514350">
              <a:lnSpc>
                <a:spcPct val="150000"/>
              </a:lnSpc>
              <a:buFont typeface="+mj-lt"/>
              <a:buAutoNum type="romanUcPeriod"/>
            </a:pPr>
            <a:r>
              <a:rPr lang="en-US" dirty="0">
                <a:latin typeface="Times New Roman" panose="02020603050405020304" pitchFamily="18" charset="0"/>
                <a:cs typeface="Times New Roman" panose="02020603050405020304" pitchFamily="18" charset="0"/>
                <a:sym typeface="+mn-ea"/>
              </a:rPr>
              <a:t>Insurance companies often face high volumes of customer queries.</a:t>
            </a:r>
          </a:p>
          <a:p>
            <a:pPr marL="514350" indent="-514350">
              <a:lnSpc>
                <a:spcPct val="150000"/>
              </a:lnSpc>
              <a:buFont typeface="+mj-lt"/>
              <a:buAutoNum type="romanUcPeriod"/>
            </a:pPr>
            <a:r>
              <a:rPr lang="en-US" dirty="0">
                <a:latin typeface="Times New Roman" panose="02020603050405020304" pitchFamily="18" charset="0"/>
                <a:cs typeface="Times New Roman" panose="02020603050405020304" pitchFamily="18" charset="0"/>
                <a:sym typeface="+mn-ea"/>
              </a:rPr>
              <a:t>Traditional customer support can be slow and resource-intensive.</a:t>
            </a:r>
          </a:p>
          <a:p>
            <a:pPr marL="514350" indent="-514350">
              <a:lnSpc>
                <a:spcPct val="150000"/>
              </a:lnSpc>
              <a:buFont typeface="+mj-lt"/>
              <a:buAutoNum type="romanUcPeriod"/>
            </a:pPr>
            <a:r>
              <a:rPr lang="en-US" dirty="0">
                <a:latin typeface="Times New Roman" panose="02020603050405020304" pitchFamily="18" charset="0"/>
                <a:cs typeface="Times New Roman" panose="02020603050405020304" pitchFamily="18" charset="0"/>
                <a:sym typeface="+mn-ea"/>
              </a:rPr>
              <a:t>Customers seek immediate assistance for policy information , claim status, and common queries.</a:t>
            </a:r>
          </a:p>
        </p:txBody>
      </p:sp>
      <p:sp>
        <p:nvSpPr>
          <p:cNvPr id="3" name="Text Box 0"/>
          <p:cNvSpPr txBox="1"/>
          <p:nvPr/>
        </p:nvSpPr>
        <p:spPr>
          <a:xfrm>
            <a:off x="251460" y="176514"/>
            <a:ext cx="7151370" cy="454025"/>
          </a:xfrm>
          <a:prstGeom prst="rect">
            <a:avLst/>
          </a:prstGeom>
          <a:noFill/>
        </p:spPr>
        <p:txBody>
          <a:bodyPr wrap="square" rtlCol="0">
            <a:noAutofit/>
          </a:bodyPr>
          <a:lstStyle/>
          <a:p>
            <a:r>
              <a:rPr lang="en-US" b="1" dirty="0">
                <a:latin typeface="Times New Roman" panose="02020603050405020304" pitchFamily="18" charset="0"/>
                <a:cs typeface="Times New Roman" panose="02020603050405020304" pitchFamily="18" charset="0"/>
                <a:sym typeface="+mn-ea"/>
              </a:rPr>
              <a:t>1. Introduction &amp; Problem Statement</a:t>
            </a:r>
            <a:endParaRPr lang="en-US"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B2636F0C-75F3-41B2-AE63-D06A8BFE203E}"/>
              </a:ext>
            </a:extLst>
          </p:cNvPr>
          <p:cNvSpPr txBox="1"/>
          <p:nvPr/>
        </p:nvSpPr>
        <p:spPr>
          <a:xfrm>
            <a:off x="480066" y="1022574"/>
            <a:ext cx="5109245" cy="1384995"/>
          </a:xfrm>
          <a:prstGeom prst="rect">
            <a:avLst/>
          </a:prstGeom>
          <a:noFill/>
        </p:spPr>
        <p:txBody>
          <a:bodyPr wrap="square" rtlCol="0">
            <a:spAutoFit/>
          </a:bodyPr>
          <a:lstStyle/>
          <a:p>
            <a:pPr algn="just"/>
            <a:r>
              <a:rPr lang="en-US" sz="1400" dirty="0">
                <a:latin typeface="Times New Roman" panose="02020603050405020304" pitchFamily="18" charset="0"/>
                <a:cs typeface="Times New Roman" panose="02020603050405020304" pitchFamily="18" charset="0"/>
                <a:sym typeface="+mn-ea"/>
              </a:rPr>
              <a:t>The Insurance Chatbot for Customer Support is designed to assist customers with insurance-related queries efficiently and effectively. Leveraging advanced AI technologies such as Gemini-pro and Lang Chain to understand user messages and provide contextually relevant responses.</a:t>
            </a:r>
          </a:p>
          <a:p>
            <a:pPr algn="just"/>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15CF5102-9303-44E6-BFB5-8E28A42E0CB2}"/>
              </a:ext>
            </a:extLst>
          </p:cNvPr>
          <p:cNvSpPr txBox="1"/>
          <p:nvPr/>
        </p:nvSpPr>
        <p:spPr>
          <a:xfrm>
            <a:off x="422910" y="2263973"/>
            <a:ext cx="1664494" cy="307777"/>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Problems : </a:t>
            </a:r>
          </a:p>
        </p:txBody>
      </p:sp>
      <p:pic>
        <p:nvPicPr>
          <p:cNvPr id="8" name="Picture 7">
            <a:extLst>
              <a:ext uri="{FF2B5EF4-FFF2-40B4-BE49-F238E27FC236}">
                <a16:creationId xmlns:a16="http://schemas.microsoft.com/office/drawing/2014/main" id="{76848728-3B6C-489D-80D8-1F9240E0FABF}"/>
              </a:ext>
            </a:extLst>
          </p:cNvPr>
          <p:cNvPicPr>
            <a:picLocks noChangeAspect="1"/>
          </p:cNvPicPr>
          <p:nvPr/>
        </p:nvPicPr>
        <p:blipFill>
          <a:blip r:embed="rId3"/>
          <a:stretch>
            <a:fillRect/>
          </a:stretch>
        </p:blipFill>
        <p:spPr>
          <a:xfrm>
            <a:off x="5589311" y="1290635"/>
            <a:ext cx="3288262" cy="328826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8" name="Picture 7">
            <a:extLst>
              <a:ext uri="{FF2B5EF4-FFF2-40B4-BE49-F238E27FC236}">
                <a16:creationId xmlns:a16="http://schemas.microsoft.com/office/drawing/2014/main" id="{7B4F6D43-AC5B-49A6-8D81-C51E65026574}"/>
              </a:ext>
            </a:extLst>
          </p:cNvPr>
          <p:cNvPicPr>
            <a:picLocks noChangeAspect="1"/>
          </p:cNvPicPr>
          <p:nvPr/>
        </p:nvPicPr>
        <p:blipFill>
          <a:blip r:embed="rId3">
            <a:alphaModFix amt="20000"/>
          </a:blip>
          <a:stretch>
            <a:fillRect/>
          </a:stretch>
        </p:blipFill>
        <p:spPr>
          <a:xfrm>
            <a:off x="5143116" y="676061"/>
            <a:ext cx="4756889" cy="4364079"/>
          </a:xfrm>
          <a:prstGeom prst="rect">
            <a:avLst/>
          </a:prstGeom>
        </p:spPr>
      </p:pic>
      <p:sp>
        <p:nvSpPr>
          <p:cNvPr id="154" name="Google Shape;154;p28"/>
          <p:cNvSpPr txBox="1"/>
          <p:nvPr/>
        </p:nvSpPr>
        <p:spPr>
          <a:xfrm>
            <a:off x="2821050" y="4804800"/>
            <a:ext cx="35019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rgbClr val="B7B7B7"/>
                </a:solidFill>
                <a:latin typeface="Times New Roman" panose="02020603050405020304" pitchFamily="18" charset="0"/>
                <a:ea typeface="Poppins ExtraLight" panose="00000300000000000000"/>
                <a:cs typeface="Times New Roman" panose="02020603050405020304" pitchFamily="18" charset="0"/>
                <a:sym typeface="Poppins ExtraLight" panose="00000300000000000000"/>
              </a:rPr>
              <a:t>©2024 Benchmark IT Solutions. All rights reserved</a:t>
            </a:r>
            <a:endParaRPr>
              <a:solidFill>
                <a:srgbClr val="B7B7B7"/>
              </a:solidFill>
              <a:latin typeface="Times New Roman" panose="02020603050405020304" pitchFamily="18" charset="0"/>
              <a:ea typeface="Poppins ExtraLight" panose="00000300000000000000"/>
              <a:cs typeface="Times New Roman" panose="02020603050405020304" pitchFamily="18" charset="0"/>
              <a:sym typeface="Poppins ExtraLight" panose="00000300000000000000"/>
            </a:endParaRPr>
          </a:p>
        </p:txBody>
      </p:sp>
      <p:sp>
        <p:nvSpPr>
          <p:cNvPr id="3" name="Text Box 0"/>
          <p:cNvSpPr txBox="1"/>
          <p:nvPr/>
        </p:nvSpPr>
        <p:spPr>
          <a:xfrm>
            <a:off x="263035" y="120015"/>
            <a:ext cx="7151370" cy="454025"/>
          </a:xfrm>
          <a:prstGeom prst="rect">
            <a:avLst/>
          </a:prstGeom>
          <a:noFill/>
        </p:spPr>
        <p:txBody>
          <a:bodyPr wrap="square" rtlCol="0">
            <a:noAutofit/>
          </a:bodyPr>
          <a:lstStyle/>
          <a:p>
            <a:r>
              <a:rPr lang="en-US" b="1" dirty="0">
                <a:latin typeface="Times New Roman" panose="02020603050405020304" pitchFamily="18" charset="0"/>
                <a:cs typeface="Times New Roman" panose="02020603050405020304" pitchFamily="18" charset="0"/>
              </a:rPr>
              <a:t>2. Technology</a:t>
            </a:r>
          </a:p>
        </p:txBody>
      </p:sp>
      <p:sp>
        <p:nvSpPr>
          <p:cNvPr id="6" name="TextBox 5">
            <a:extLst>
              <a:ext uri="{FF2B5EF4-FFF2-40B4-BE49-F238E27FC236}">
                <a16:creationId xmlns:a16="http://schemas.microsoft.com/office/drawing/2014/main" id="{4906D4FA-A803-4CFF-A08C-4A6E58A166D3}"/>
              </a:ext>
            </a:extLst>
          </p:cNvPr>
          <p:cNvSpPr txBox="1"/>
          <p:nvPr/>
        </p:nvSpPr>
        <p:spPr>
          <a:xfrm>
            <a:off x="362618" y="1163349"/>
            <a:ext cx="6631114" cy="3539430"/>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Streamlit: </a:t>
            </a:r>
            <a:r>
              <a:rPr lang="en-US" dirty="0">
                <a:latin typeface="Times New Roman" panose="02020603050405020304" pitchFamily="18" charset="0"/>
                <a:cs typeface="Times New Roman" panose="02020603050405020304" pitchFamily="18" charset="0"/>
              </a:rPr>
              <a:t>For building the web interface of the chatbot.</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LangChain : </a:t>
            </a:r>
            <a:r>
              <a:rPr lang="en-US" dirty="0">
                <a:latin typeface="Times New Roman" panose="02020603050405020304" pitchFamily="18" charset="0"/>
                <a:cs typeface="Times New Roman" panose="02020603050405020304" pitchFamily="18" charset="0"/>
              </a:rPr>
              <a:t>For handling natural language processing and conversational AI.</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PyPDF2 : </a:t>
            </a:r>
            <a:r>
              <a:rPr lang="en-US" dirty="0">
                <a:latin typeface="Times New Roman" panose="02020603050405020304" pitchFamily="18" charset="0"/>
                <a:cs typeface="Times New Roman" panose="02020603050405020304" pitchFamily="18" charset="0"/>
              </a:rPr>
              <a:t>For reading and extracting text from PDF documents.</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PyTesseract : </a:t>
            </a:r>
            <a:r>
              <a:rPr lang="en-US" dirty="0">
                <a:latin typeface="Times New Roman" panose="02020603050405020304" pitchFamily="18" charset="0"/>
                <a:cs typeface="Times New Roman" panose="02020603050405020304" pitchFamily="18" charset="0"/>
              </a:rPr>
              <a:t>For Optical Character Recognition (OCR) to extract text from images and scanned documents.</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FAISS : </a:t>
            </a:r>
            <a:r>
              <a:rPr lang="en-US" dirty="0">
                <a:latin typeface="Times New Roman" panose="02020603050405020304" pitchFamily="18" charset="0"/>
                <a:cs typeface="Times New Roman" panose="02020603050405020304" pitchFamily="18" charset="0"/>
              </a:rPr>
              <a:t>For fast similarity search of text embeddings.</a:t>
            </a:r>
          </a:p>
          <a:p>
            <a:pPr marL="285750" indent="-285750">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Google Generative AI Embeddings </a:t>
            </a:r>
            <a:r>
              <a:rPr lang="en-US" dirty="0">
                <a:latin typeface="Times New Roman" panose="02020603050405020304" pitchFamily="18" charset="0"/>
                <a:cs typeface="Times New Roman" panose="02020603050405020304" pitchFamily="18" charset="0"/>
              </a:rPr>
              <a:t>: For converting text pieces into high-dimensional vectors.</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LangSmith </a:t>
            </a:r>
            <a:r>
              <a:rPr lang="en-US" dirty="0">
                <a:latin typeface="Times New Roman" panose="02020603050405020304" pitchFamily="18" charset="0"/>
                <a:cs typeface="Times New Roman" panose="02020603050405020304" pitchFamily="18" charset="0"/>
              </a:rPr>
              <a:t>: For building, monitoring, debugging, and evaluating production-grade LLM applications.</a:t>
            </a:r>
            <a:endParaRPr lang="en-IN"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82818901-E1FE-406A-811D-1C381A5FF0C7}"/>
              </a:ext>
            </a:extLst>
          </p:cNvPr>
          <p:cNvSpPr txBox="1"/>
          <p:nvPr/>
        </p:nvSpPr>
        <p:spPr>
          <a:xfrm>
            <a:off x="362618" y="753551"/>
            <a:ext cx="4357687" cy="307777"/>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In this Chatbot Model I used tachylogias as below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p:nvPr/>
        </p:nvSpPr>
        <p:spPr>
          <a:xfrm>
            <a:off x="2821050" y="4804800"/>
            <a:ext cx="3501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solidFill>
                  <a:srgbClr val="B7B7B7"/>
                </a:solidFill>
                <a:latin typeface="Poppins ExtraLight" panose="00000300000000000000"/>
                <a:ea typeface="Poppins ExtraLight" panose="00000300000000000000"/>
                <a:cs typeface="Poppins ExtraLight" panose="00000300000000000000"/>
                <a:sym typeface="Poppins ExtraLight" panose="00000300000000000000"/>
              </a:rPr>
              <a:t>©2024 Benchmark IT Solutions. All rights reserved</a:t>
            </a:r>
            <a:endParaRPr sz="1000">
              <a:solidFill>
                <a:srgbClr val="B7B7B7"/>
              </a:solidFill>
              <a:latin typeface="Poppins ExtraLight" panose="00000300000000000000"/>
              <a:ea typeface="Poppins ExtraLight" panose="00000300000000000000"/>
              <a:cs typeface="Poppins ExtraLight" panose="00000300000000000000"/>
              <a:sym typeface="Poppins ExtraLight" panose="00000300000000000000"/>
            </a:endParaRPr>
          </a:p>
        </p:txBody>
      </p:sp>
      <p:sp>
        <p:nvSpPr>
          <p:cNvPr id="2" name="Text Box 1"/>
          <p:cNvSpPr txBox="1"/>
          <p:nvPr/>
        </p:nvSpPr>
        <p:spPr>
          <a:xfrm>
            <a:off x="285750" y="619125"/>
            <a:ext cx="7949565" cy="4185920"/>
          </a:xfrm>
          <a:prstGeom prst="rect">
            <a:avLst/>
          </a:prstGeom>
          <a:noFill/>
        </p:spPr>
        <p:txBody>
          <a:bodyPr wrap="square" rtlCol="0">
            <a:noAutofit/>
          </a:bodyPr>
          <a:lstStyle/>
          <a:p>
            <a:pPr marL="514350" indent="-514350">
              <a:lnSpc>
                <a:spcPct val="150000"/>
              </a:lnSpc>
              <a:buFont typeface="+mj-lt"/>
              <a:buAutoNum type="romanUcPeriod"/>
            </a:pPr>
            <a:endParaRPr lang="en-US" sz="2000">
              <a:sym typeface="+mn-ea"/>
            </a:endParaRPr>
          </a:p>
        </p:txBody>
      </p:sp>
      <p:sp>
        <p:nvSpPr>
          <p:cNvPr id="3" name="Text Box 0"/>
          <p:cNvSpPr txBox="1"/>
          <p:nvPr/>
        </p:nvSpPr>
        <p:spPr>
          <a:xfrm>
            <a:off x="251460" y="120015"/>
            <a:ext cx="7151370" cy="454025"/>
          </a:xfrm>
          <a:prstGeom prst="rect">
            <a:avLst/>
          </a:prstGeom>
          <a:noFill/>
        </p:spPr>
        <p:txBody>
          <a:bodyPr wrap="square" rtlCol="0">
            <a:noAutofit/>
          </a:bodyPr>
          <a:lstStyle/>
          <a:p>
            <a:pPr>
              <a:lnSpc>
                <a:spcPct val="140000"/>
              </a:lnSpc>
            </a:pPr>
            <a:r>
              <a:rPr lang="en-US" b="1" dirty="0">
                <a:sym typeface="+mn-ea"/>
              </a:rPr>
              <a:t>3. Architecture Diagram</a:t>
            </a:r>
            <a:endParaRPr lang="en-US" b="1" dirty="0"/>
          </a:p>
        </p:txBody>
      </p:sp>
      <p:pic>
        <p:nvPicPr>
          <p:cNvPr id="6" name="Picture 5">
            <a:extLst>
              <a:ext uri="{FF2B5EF4-FFF2-40B4-BE49-F238E27FC236}">
                <a16:creationId xmlns:a16="http://schemas.microsoft.com/office/drawing/2014/main" id="{CF3B8BB8-E322-406A-AA22-D5016CF09476}"/>
              </a:ext>
            </a:extLst>
          </p:cNvPr>
          <p:cNvPicPr>
            <a:picLocks noChangeAspect="1"/>
          </p:cNvPicPr>
          <p:nvPr/>
        </p:nvPicPr>
        <p:blipFill>
          <a:blip r:embed="rId3"/>
          <a:stretch>
            <a:fillRect/>
          </a:stretch>
        </p:blipFill>
        <p:spPr>
          <a:xfrm>
            <a:off x="100013" y="759338"/>
            <a:ext cx="8832499" cy="39052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p:nvPr/>
        </p:nvSpPr>
        <p:spPr>
          <a:xfrm>
            <a:off x="2374596" y="4743421"/>
            <a:ext cx="4065525"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solidFill>
                  <a:srgbClr val="B7B7B7"/>
                </a:solidFill>
                <a:latin typeface="Times New Roman" panose="02020603050405020304" pitchFamily="18" charset="0"/>
                <a:ea typeface="Poppins ExtraLight" panose="00000300000000000000"/>
                <a:cs typeface="Times New Roman" panose="02020603050405020304" pitchFamily="18" charset="0"/>
                <a:sym typeface="Poppins ExtraLight" panose="00000300000000000000"/>
              </a:rPr>
              <a:t>©2024 Benchmark IT Solutions. All rights reserved</a:t>
            </a:r>
            <a:endParaRPr dirty="0">
              <a:solidFill>
                <a:srgbClr val="B7B7B7"/>
              </a:solidFill>
              <a:latin typeface="Times New Roman" panose="02020603050405020304" pitchFamily="18" charset="0"/>
              <a:ea typeface="Poppins ExtraLight" panose="00000300000000000000"/>
              <a:cs typeface="Times New Roman" panose="02020603050405020304" pitchFamily="18" charset="0"/>
              <a:sym typeface="Poppins ExtraLight" panose="00000300000000000000"/>
            </a:endParaRPr>
          </a:p>
        </p:txBody>
      </p:sp>
      <p:sp>
        <p:nvSpPr>
          <p:cNvPr id="3" name="Text Box 0"/>
          <p:cNvSpPr txBox="1"/>
          <p:nvPr/>
        </p:nvSpPr>
        <p:spPr>
          <a:xfrm>
            <a:off x="251460" y="120015"/>
            <a:ext cx="7151370" cy="454025"/>
          </a:xfrm>
          <a:prstGeom prst="rect">
            <a:avLst/>
          </a:prstGeom>
          <a:noFill/>
        </p:spPr>
        <p:txBody>
          <a:bodyPr wrap="square" rtlCol="0">
            <a:noAutofit/>
          </a:bodyPr>
          <a:lstStyle/>
          <a:p>
            <a:pPr>
              <a:lnSpc>
                <a:spcPct val="140000"/>
              </a:lnSpc>
            </a:pPr>
            <a:r>
              <a:rPr lang="en-US" b="1" dirty="0">
                <a:latin typeface="Times New Roman" panose="02020603050405020304" pitchFamily="18" charset="0"/>
                <a:cs typeface="Times New Roman" panose="02020603050405020304" pitchFamily="18" charset="0"/>
                <a:sym typeface="+mn-ea"/>
              </a:rPr>
              <a:t>4. Solution brief</a:t>
            </a:r>
            <a:endParaRPr lang="en-US"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BD2E01A3-0A25-4E41-83A3-E3816801FA83}"/>
              </a:ext>
            </a:extLst>
          </p:cNvPr>
          <p:cNvSpPr txBox="1"/>
          <p:nvPr/>
        </p:nvSpPr>
        <p:spPr>
          <a:xfrm>
            <a:off x="377951" y="885254"/>
            <a:ext cx="7565899" cy="738664"/>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This chatbot is built using LangChain, Streamlit, PyTesseract, and the Gemini LLM API key. It is able to understand user queries and provide accurate answers. Additionally, it has the option to upload multiple PDFs and chat based on their content. Below are the features added in the model:</a:t>
            </a:r>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2109A520-BB7D-470A-9873-AFCDB5042F51}"/>
              </a:ext>
            </a:extLst>
          </p:cNvPr>
          <p:cNvSpPr txBox="1"/>
          <p:nvPr/>
        </p:nvSpPr>
        <p:spPr>
          <a:xfrm>
            <a:off x="377951" y="1702815"/>
            <a:ext cx="8190929" cy="307777"/>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Feature :</a:t>
            </a:r>
          </a:p>
        </p:txBody>
      </p:sp>
      <p:sp>
        <p:nvSpPr>
          <p:cNvPr id="8" name="TextBox 7">
            <a:extLst>
              <a:ext uri="{FF2B5EF4-FFF2-40B4-BE49-F238E27FC236}">
                <a16:creationId xmlns:a16="http://schemas.microsoft.com/office/drawing/2014/main" id="{1D2969A1-A514-466D-8631-DB352B69F662}"/>
              </a:ext>
            </a:extLst>
          </p:cNvPr>
          <p:cNvSpPr txBox="1"/>
          <p:nvPr/>
        </p:nvSpPr>
        <p:spPr>
          <a:xfrm>
            <a:off x="377951" y="2044056"/>
            <a:ext cx="8058817" cy="2462213"/>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PDF Document Upload</a:t>
            </a:r>
            <a:r>
              <a:rPr lang="en-US" dirty="0">
                <a:latin typeface="Times New Roman" panose="02020603050405020304" pitchFamily="18" charset="0"/>
                <a:cs typeface="Times New Roman" panose="02020603050405020304" pitchFamily="18" charset="0"/>
              </a:rPr>
              <a:t>:</a:t>
            </a:r>
          </a:p>
          <a:p>
            <a:pPr lvl="4"/>
            <a:r>
              <a:rPr lang="en-US" dirty="0">
                <a:latin typeface="Times New Roman" panose="02020603050405020304" pitchFamily="18" charset="0"/>
                <a:cs typeface="Times New Roman" panose="02020603050405020304" pitchFamily="18" charset="0"/>
              </a:rPr>
              <a:t>	Users can upload multiple PDF documents. The chatbot processes these documents, 	extracting text content to provide context.</a:t>
            </a:r>
          </a:p>
          <a:p>
            <a:pPr lvl="4"/>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Chat History Management</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The chatbot maintains a session-based chat history, allowing users to revisit previous 	conversations. Users can also clear the chat history to start a fresh session.</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Cache Resources:</a:t>
            </a:r>
          </a:p>
          <a:p>
            <a:r>
              <a:rPr lang="en-US" dirty="0">
                <a:latin typeface="Times New Roman" panose="02020603050405020304" pitchFamily="18" charset="0"/>
                <a:cs typeface="Times New Roman" panose="02020603050405020304" pitchFamily="18" charset="0"/>
              </a:rPr>
              <a:t>	A cache is utilized to store frequently accessed data, improving the processing time and 	efficiency of the chatbot.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p:nvPr/>
        </p:nvSpPr>
        <p:spPr>
          <a:xfrm>
            <a:off x="2374596" y="4743421"/>
            <a:ext cx="4065525"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solidFill>
                  <a:srgbClr val="B7B7B7"/>
                </a:solidFill>
                <a:latin typeface="Times New Roman" panose="02020603050405020304" pitchFamily="18" charset="0"/>
                <a:ea typeface="Poppins ExtraLight" panose="00000300000000000000"/>
                <a:cs typeface="Times New Roman" panose="02020603050405020304" pitchFamily="18" charset="0"/>
                <a:sym typeface="Poppins ExtraLight" panose="00000300000000000000"/>
              </a:rPr>
              <a:t>©2024 Benchmark IT Solutions. All rights reserved</a:t>
            </a:r>
            <a:endParaRPr dirty="0">
              <a:solidFill>
                <a:srgbClr val="B7B7B7"/>
              </a:solidFill>
              <a:latin typeface="Times New Roman" panose="02020603050405020304" pitchFamily="18" charset="0"/>
              <a:ea typeface="Poppins ExtraLight" panose="00000300000000000000"/>
              <a:cs typeface="Times New Roman" panose="02020603050405020304" pitchFamily="18" charset="0"/>
              <a:sym typeface="Poppins ExtraLight" panose="00000300000000000000"/>
            </a:endParaRPr>
          </a:p>
        </p:txBody>
      </p:sp>
      <p:sp>
        <p:nvSpPr>
          <p:cNvPr id="8" name="TextBox 7">
            <a:extLst>
              <a:ext uri="{FF2B5EF4-FFF2-40B4-BE49-F238E27FC236}">
                <a16:creationId xmlns:a16="http://schemas.microsoft.com/office/drawing/2014/main" id="{1D2969A1-A514-466D-8631-DB352B69F662}"/>
              </a:ext>
            </a:extLst>
          </p:cNvPr>
          <p:cNvSpPr txBox="1"/>
          <p:nvPr/>
        </p:nvSpPr>
        <p:spPr>
          <a:xfrm>
            <a:off x="313658" y="815331"/>
            <a:ext cx="8058817" cy="4185761"/>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Integration with OCR (Optical Character Recognition):</a:t>
            </a:r>
          </a:p>
          <a:p>
            <a:pPr lvl="3"/>
            <a:r>
              <a:rPr lang="en-US" dirty="0">
                <a:latin typeface="Times New Roman" panose="02020603050405020304" pitchFamily="18" charset="0"/>
                <a:cs typeface="Times New Roman" panose="02020603050405020304" pitchFamily="18" charset="0"/>
              </a:rPr>
              <a:t>	The chatbot uses PyTesseract for OCR capabilities, allowing it to extract text from scanned 	documents and images. This feature enables the chatbot to handle a wider variety of document 	formats and provide accurate responses based on the extracted text.</a:t>
            </a:r>
          </a:p>
          <a:p>
            <a:pPr lvl="3"/>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Metadata Handling and Text Chunking:</a:t>
            </a:r>
          </a:p>
          <a:p>
            <a:r>
              <a:rPr lang="en-US" dirty="0">
                <a:latin typeface="Times New Roman" panose="02020603050405020304" pitchFamily="18" charset="0"/>
                <a:cs typeface="Times New Roman" panose="02020603050405020304" pitchFamily="18" charset="0"/>
              </a:rPr>
              <a:t>	The Recursive Char Text Splitter divides the PDF material into digestible portions. Metadata is 	tagged with each chunk, containing the source.</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Generation of Embeddings and Vector Storage:</a:t>
            </a:r>
          </a:p>
          <a:p>
            <a:r>
              <a:rPr lang="en-US" dirty="0">
                <a:latin typeface="Times New Roman" panose="02020603050405020304" pitchFamily="18" charset="0"/>
                <a:cs typeface="Times New Roman" panose="02020603050405020304" pitchFamily="18" charset="0"/>
              </a:rPr>
              <a:t>	The chatbot converts text pieces into high-dimensional vectors using Google Generative AI 	Embeddings. These vectors are then stored in an index called FAISS (Facebook AI Similarity 	Search), facilitating quick and precise similarity searches based on user inquiries.</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Contextual Responses to Questions:</a:t>
            </a:r>
          </a:p>
          <a:p>
            <a:r>
              <a:rPr lang="en-US" dirty="0">
                <a:latin typeface="Times New Roman" panose="02020603050405020304" pitchFamily="18" charset="0"/>
                <a:cs typeface="Times New Roman" panose="02020603050405020304" pitchFamily="18" charset="0"/>
              </a:rPr>
              <a:t>	Based on the context gleaned from the PDF documents, the chatbot provides in-depth responses 	to user inquiries using Google Generative AI models and a customized prompt template. If the 	solution is not found in the provided context, the chatbot notifies the user accordingly.</a:t>
            </a:r>
          </a:p>
          <a:p>
            <a:pPr marL="285750" indent="-285750">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2494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p:nvPr/>
        </p:nvSpPr>
        <p:spPr>
          <a:xfrm>
            <a:off x="2821050" y="4804800"/>
            <a:ext cx="3501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solidFill>
                  <a:srgbClr val="B7B7B7"/>
                </a:solidFill>
                <a:latin typeface="Poppins ExtraLight" panose="00000300000000000000"/>
                <a:ea typeface="Poppins ExtraLight" panose="00000300000000000000"/>
                <a:cs typeface="Poppins ExtraLight" panose="00000300000000000000"/>
                <a:sym typeface="Poppins ExtraLight" panose="00000300000000000000"/>
              </a:rPr>
              <a:t>©2024 Benchmark IT Solutions. All rights reserved</a:t>
            </a:r>
            <a:endParaRPr sz="1000">
              <a:solidFill>
                <a:srgbClr val="B7B7B7"/>
              </a:solidFill>
              <a:latin typeface="Poppins ExtraLight" panose="00000300000000000000"/>
              <a:ea typeface="Poppins ExtraLight" panose="00000300000000000000"/>
              <a:cs typeface="Poppins ExtraLight" panose="00000300000000000000"/>
              <a:sym typeface="Poppins ExtraLight" panose="00000300000000000000"/>
            </a:endParaRPr>
          </a:p>
        </p:txBody>
      </p:sp>
      <p:sp>
        <p:nvSpPr>
          <p:cNvPr id="3" name="Text Box 0"/>
          <p:cNvSpPr txBox="1"/>
          <p:nvPr/>
        </p:nvSpPr>
        <p:spPr>
          <a:xfrm>
            <a:off x="251460" y="120015"/>
            <a:ext cx="7151370" cy="454025"/>
          </a:xfrm>
          <a:prstGeom prst="rect">
            <a:avLst/>
          </a:prstGeom>
          <a:noFill/>
        </p:spPr>
        <p:txBody>
          <a:bodyPr wrap="square" rtlCol="0">
            <a:noAutofit/>
          </a:bodyPr>
          <a:lstStyle/>
          <a:p>
            <a:r>
              <a:rPr lang="en-US" b="1" dirty="0">
                <a:sym typeface="+mn-ea"/>
              </a:rPr>
              <a:t>5. Chatbot User Interface (Model Output Screen)</a:t>
            </a:r>
            <a:endParaRPr lang="en-US" b="1" dirty="0"/>
          </a:p>
        </p:txBody>
      </p:sp>
      <p:pic>
        <p:nvPicPr>
          <p:cNvPr id="5" name="Picture 4">
            <a:extLst>
              <a:ext uri="{FF2B5EF4-FFF2-40B4-BE49-F238E27FC236}">
                <a16:creationId xmlns:a16="http://schemas.microsoft.com/office/drawing/2014/main" id="{25A8ABC5-9BA4-4535-B92F-2362A91FD3F2}"/>
              </a:ext>
            </a:extLst>
          </p:cNvPr>
          <p:cNvPicPr>
            <a:picLocks noChangeAspect="1"/>
          </p:cNvPicPr>
          <p:nvPr/>
        </p:nvPicPr>
        <p:blipFill>
          <a:blip r:embed="rId3"/>
          <a:stretch>
            <a:fillRect/>
          </a:stretch>
        </p:blipFill>
        <p:spPr>
          <a:xfrm>
            <a:off x="457200" y="595789"/>
            <a:ext cx="8244840" cy="442769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p:nvPr/>
        </p:nvSpPr>
        <p:spPr>
          <a:xfrm>
            <a:off x="2821050" y="4804800"/>
            <a:ext cx="3501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solidFill>
                  <a:srgbClr val="B7B7B7"/>
                </a:solidFill>
                <a:latin typeface="Poppins ExtraLight" panose="00000300000000000000"/>
                <a:ea typeface="Poppins ExtraLight" panose="00000300000000000000"/>
                <a:cs typeface="Poppins ExtraLight" panose="00000300000000000000"/>
                <a:sym typeface="Poppins ExtraLight" panose="00000300000000000000"/>
              </a:rPr>
              <a:t>©2024 Benchmark IT Solutions. All rights reserved</a:t>
            </a:r>
            <a:endParaRPr sz="1000">
              <a:solidFill>
                <a:srgbClr val="B7B7B7"/>
              </a:solidFill>
              <a:latin typeface="Poppins ExtraLight" panose="00000300000000000000"/>
              <a:ea typeface="Poppins ExtraLight" panose="00000300000000000000"/>
              <a:cs typeface="Poppins ExtraLight" panose="00000300000000000000"/>
              <a:sym typeface="Poppins ExtraLight" panose="00000300000000000000"/>
            </a:endParaRPr>
          </a:p>
        </p:txBody>
      </p:sp>
      <p:sp>
        <p:nvSpPr>
          <p:cNvPr id="3" name="Text Box 0"/>
          <p:cNvSpPr txBox="1"/>
          <p:nvPr/>
        </p:nvSpPr>
        <p:spPr>
          <a:xfrm>
            <a:off x="285750" y="111442"/>
            <a:ext cx="7151370" cy="454025"/>
          </a:xfrm>
          <a:prstGeom prst="rect">
            <a:avLst/>
          </a:prstGeom>
          <a:noFill/>
        </p:spPr>
        <p:txBody>
          <a:bodyPr wrap="square" rtlCol="0">
            <a:noAutofit/>
          </a:bodyPr>
          <a:lstStyle/>
          <a:p>
            <a:r>
              <a:rPr lang="en-US" b="1" dirty="0"/>
              <a:t>5. LangSmith Monitoring Screen</a:t>
            </a:r>
          </a:p>
        </p:txBody>
      </p:sp>
      <p:pic>
        <p:nvPicPr>
          <p:cNvPr id="5" name="Picture 4">
            <a:extLst>
              <a:ext uri="{FF2B5EF4-FFF2-40B4-BE49-F238E27FC236}">
                <a16:creationId xmlns:a16="http://schemas.microsoft.com/office/drawing/2014/main" id="{A98CFB0C-90F0-4643-B6D7-0BAE9F0E5949}"/>
              </a:ext>
            </a:extLst>
          </p:cNvPr>
          <p:cNvPicPr>
            <a:picLocks noChangeAspect="1"/>
          </p:cNvPicPr>
          <p:nvPr/>
        </p:nvPicPr>
        <p:blipFill>
          <a:blip r:embed="rId3"/>
          <a:stretch>
            <a:fillRect/>
          </a:stretch>
        </p:blipFill>
        <p:spPr>
          <a:xfrm>
            <a:off x="461010" y="648652"/>
            <a:ext cx="8221980" cy="4383406"/>
          </a:xfrm>
          <a:prstGeom prst="rect">
            <a:avLst/>
          </a:prstGeom>
        </p:spPr>
      </p:pic>
    </p:spTree>
  </p:cSld>
  <p:clrMapOvr>
    <a:masterClrMapping/>
  </p:clrMapOvr>
</p:sld>
</file>

<file path=ppt/theme/theme1.xml><?xml version="1.0" encoding="utf-8"?>
<a:theme xmlns:a="http://schemas.openxmlformats.org/drawingml/2006/main" name="benchmark PPT Templ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TotalTime>
  <Words>654</Words>
  <Application>Microsoft Office PowerPoint</Application>
  <PresentationFormat>On-screen Show (16:9)</PresentationFormat>
  <Paragraphs>65</Paragraphs>
  <Slides>10</Slides>
  <Notes>10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10</vt:i4>
      </vt:variant>
    </vt:vector>
  </HeadingPairs>
  <TitlesOfParts>
    <vt:vector size="22" baseType="lpstr">
      <vt:lpstr>Open Sans Light</vt:lpstr>
      <vt:lpstr>Noto Sans Symbols</vt:lpstr>
      <vt:lpstr>Arial</vt:lpstr>
      <vt:lpstr>Poppins</vt:lpstr>
      <vt:lpstr>Times New Roman</vt:lpstr>
      <vt:lpstr>Wingdings</vt:lpstr>
      <vt:lpstr>Courier New</vt:lpstr>
      <vt:lpstr>Poppins ExtraLight</vt:lpstr>
      <vt:lpstr>Calibri</vt:lpstr>
      <vt:lpstr>Poppins Light</vt:lpstr>
      <vt:lpstr>benchmark PPT Template</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Jayavant Warkhade</cp:lastModifiedBy>
  <cp:revision>26</cp:revision>
  <dcterms:created xsi:type="dcterms:W3CDTF">2024-05-07T10:53:00Z</dcterms:created>
  <dcterms:modified xsi:type="dcterms:W3CDTF">2024-05-31T10:15:19Z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77CF3010F9034FFC9E307796A6FD002B_12</vt:lpwstr>
  </property>
  <property fmtid="{D5CDD505-2E9C-101B-9397-08002B2CF9AE}" pid="3" name="KSOProductBuildVer">
    <vt:lpwstr>1033-12.2.0.16909</vt:lpwstr>
  </property>
</Properties>
</file>